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70" r:id="rId4"/>
    <p:sldId id="256" r:id="rId5"/>
    <p:sldId id="258" r:id="rId6"/>
    <p:sldId id="274" r:id="rId7"/>
    <p:sldId id="259" r:id="rId8"/>
    <p:sldId id="260" r:id="rId9"/>
    <p:sldId id="271" r:id="rId10"/>
    <p:sldId id="272" r:id="rId11"/>
    <p:sldId id="261" r:id="rId12"/>
    <p:sldId id="273" r:id="rId13"/>
    <p:sldId id="266" r:id="rId14"/>
    <p:sldId id="264" r:id="rId15"/>
    <p:sldId id="262" r:id="rId16"/>
    <p:sldId id="263" r:id="rId17"/>
    <p:sldId id="267" r:id="rId18"/>
    <p:sldId id="275"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7" d="100"/>
          <a:sy n="87" d="100"/>
        </p:scale>
        <p:origin x="69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49301F48-9F54-4C4B-A279-85C7BBD403A0}"/>
    <pc:docChg chg="undo custSel addSld delSld modSld sldOrd">
      <pc:chgData name="Bertus Boer" userId="dd0b548e-2051-480b-b45a-733b835a31bc" providerId="ADAL" clId="{49301F48-9F54-4C4B-A279-85C7BBD403A0}" dt="2020-10-06T10:17:43.921" v="482" actId="1076"/>
      <pc:docMkLst>
        <pc:docMk/>
      </pc:docMkLst>
      <pc:sldChg chg="addSp modSp modAnim">
        <pc:chgData name="Bertus Boer" userId="dd0b548e-2051-480b-b45a-733b835a31bc" providerId="ADAL" clId="{49301F48-9F54-4C4B-A279-85C7BBD403A0}" dt="2020-10-06T10:07:17.491" v="384"/>
        <pc:sldMkLst>
          <pc:docMk/>
          <pc:sldMk cId="3342937907" sldId="258"/>
        </pc:sldMkLst>
        <pc:spChg chg="mod">
          <ac:chgData name="Bertus Boer" userId="dd0b548e-2051-480b-b45a-733b835a31bc" providerId="ADAL" clId="{49301F48-9F54-4C4B-A279-85C7BBD403A0}" dt="2020-10-06T08:23:09.066" v="90" actId="1076"/>
          <ac:spMkLst>
            <pc:docMk/>
            <pc:sldMk cId="3342937907" sldId="258"/>
            <ac:spMk id="2" creationId="{6CD5B9B4-A7BE-482C-A3ED-B4618A115089}"/>
          </ac:spMkLst>
        </pc:spChg>
        <pc:spChg chg="mod">
          <ac:chgData name="Bertus Boer" userId="dd0b548e-2051-480b-b45a-733b835a31bc" providerId="ADAL" clId="{49301F48-9F54-4C4B-A279-85C7BBD403A0}" dt="2020-10-06T08:23:13.874" v="91" actId="1076"/>
          <ac:spMkLst>
            <pc:docMk/>
            <pc:sldMk cId="3342937907" sldId="258"/>
            <ac:spMk id="3" creationId="{7651D304-19A5-4AE8-9C47-913F824252F0}"/>
          </ac:spMkLst>
        </pc:spChg>
        <pc:picChg chg="add mod">
          <ac:chgData name="Bertus Boer" userId="dd0b548e-2051-480b-b45a-733b835a31bc" providerId="ADAL" clId="{49301F48-9F54-4C4B-A279-85C7BBD403A0}" dt="2020-10-06T08:23:19.103" v="93" actId="1440"/>
          <ac:picMkLst>
            <pc:docMk/>
            <pc:sldMk cId="3342937907" sldId="258"/>
            <ac:picMk id="3074" creationId="{23BC97DB-14E4-43A8-A825-86873B483E3C}"/>
          </ac:picMkLst>
        </pc:picChg>
        <pc:picChg chg="add mod">
          <ac:chgData name="Bertus Boer" userId="dd0b548e-2051-480b-b45a-733b835a31bc" providerId="ADAL" clId="{49301F48-9F54-4C4B-A279-85C7BBD403A0}" dt="2020-10-06T08:24:20.510" v="99" actId="14100"/>
          <ac:picMkLst>
            <pc:docMk/>
            <pc:sldMk cId="3342937907" sldId="258"/>
            <ac:picMk id="3076" creationId="{4D402DA0-4D9D-45CE-B1F4-98CFA16C19A0}"/>
          </ac:picMkLst>
        </pc:picChg>
      </pc:sldChg>
      <pc:sldChg chg="addSp modSp modAnim">
        <pc:chgData name="Bertus Boer" userId="dd0b548e-2051-480b-b45a-733b835a31bc" providerId="ADAL" clId="{49301F48-9F54-4C4B-A279-85C7BBD403A0}" dt="2020-10-06T10:09:20.733" v="405"/>
        <pc:sldMkLst>
          <pc:docMk/>
          <pc:sldMk cId="855606716" sldId="259"/>
        </pc:sldMkLst>
        <pc:spChg chg="add mod">
          <ac:chgData name="Bertus Boer" userId="dd0b548e-2051-480b-b45a-733b835a31bc" providerId="ADAL" clId="{49301F48-9F54-4C4B-A279-85C7BBD403A0}" dt="2020-10-06T10:08:43.531" v="399" actId="1076"/>
          <ac:spMkLst>
            <pc:docMk/>
            <pc:sldMk cId="855606716" sldId="259"/>
            <ac:spMk id="2" creationId="{37C77666-ABC4-441F-9204-6685BD6D86FD}"/>
          </ac:spMkLst>
        </pc:spChg>
        <pc:spChg chg="mod">
          <ac:chgData name="Bertus Boer" userId="dd0b548e-2051-480b-b45a-733b835a31bc" providerId="ADAL" clId="{49301F48-9F54-4C4B-A279-85C7BBD403A0}" dt="2020-10-06T08:25:19.333" v="109" actId="1076"/>
          <ac:spMkLst>
            <pc:docMk/>
            <pc:sldMk cId="855606716" sldId="259"/>
            <ac:spMk id="3" creationId="{69CD258C-EBA0-4A47-9AC8-80ADF8F35AA4}"/>
          </ac:spMkLst>
        </pc:spChg>
        <pc:spChg chg="mod">
          <ac:chgData name="Bertus Boer" userId="dd0b548e-2051-480b-b45a-733b835a31bc" providerId="ADAL" clId="{49301F48-9F54-4C4B-A279-85C7BBD403A0}" dt="2020-10-06T08:25:15.670" v="108" actId="1076"/>
          <ac:spMkLst>
            <pc:docMk/>
            <pc:sldMk cId="855606716" sldId="259"/>
            <ac:spMk id="5" creationId="{275344EF-6998-4CE2-BC24-15AE1431517B}"/>
          </ac:spMkLst>
        </pc:spChg>
        <pc:picChg chg="add mod">
          <ac:chgData name="Bertus Boer" userId="dd0b548e-2051-480b-b45a-733b835a31bc" providerId="ADAL" clId="{49301F48-9F54-4C4B-A279-85C7BBD403A0}" dt="2020-10-06T08:27:15.782" v="118" actId="1076"/>
          <ac:picMkLst>
            <pc:docMk/>
            <pc:sldMk cId="855606716" sldId="259"/>
            <ac:picMk id="4098" creationId="{F32333B9-DD6B-40CD-A87A-1DBE368C9654}"/>
          </ac:picMkLst>
        </pc:picChg>
        <pc:picChg chg="add mod">
          <ac:chgData name="Bertus Boer" userId="dd0b548e-2051-480b-b45a-733b835a31bc" providerId="ADAL" clId="{49301F48-9F54-4C4B-A279-85C7BBD403A0}" dt="2020-10-06T08:27:12.174" v="117" actId="1440"/>
          <ac:picMkLst>
            <pc:docMk/>
            <pc:sldMk cId="855606716" sldId="259"/>
            <ac:picMk id="4100" creationId="{9170B1C1-55C8-4325-876C-115EEB2FA4DA}"/>
          </ac:picMkLst>
        </pc:picChg>
      </pc:sldChg>
      <pc:sldChg chg="addSp delSp modSp modAnim">
        <pc:chgData name="Bertus Boer" userId="dd0b548e-2051-480b-b45a-733b835a31bc" providerId="ADAL" clId="{49301F48-9F54-4C4B-A279-85C7BBD403A0}" dt="2020-10-06T10:10:02.355" v="411"/>
        <pc:sldMkLst>
          <pc:docMk/>
          <pc:sldMk cId="1375719136" sldId="260"/>
        </pc:sldMkLst>
        <pc:spChg chg="mod">
          <ac:chgData name="Bertus Boer" userId="dd0b548e-2051-480b-b45a-733b835a31bc" providerId="ADAL" clId="{49301F48-9F54-4C4B-A279-85C7BBD403A0}" dt="2020-10-06T08:34:00.408" v="164" actId="14100"/>
          <ac:spMkLst>
            <pc:docMk/>
            <pc:sldMk cId="1375719136" sldId="260"/>
            <ac:spMk id="3" creationId="{18C28482-0637-486E-85CC-20FFCE026A0D}"/>
          </ac:spMkLst>
        </pc:spChg>
        <pc:picChg chg="mod">
          <ac:chgData name="Bertus Boer" userId="dd0b548e-2051-480b-b45a-733b835a31bc" providerId="ADAL" clId="{49301F48-9F54-4C4B-A279-85C7BBD403A0}" dt="2020-10-06T08:34:26.943" v="169" actId="1440"/>
          <ac:picMkLst>
            <pc:docMk/>
            <pc:sldMk cId="1375719136" sldId="260"/>
            <ac:picMk id="4" creationId="{103FF507-601C-494B-A549-A86B33A355ED}"/>
          </ac:picMkLst>
        </pc:picChg>
        <pc:picChg chg="add del mod">
          <ac:chgData name="Bertus Boer" userId="dd0b548e-2051-480b-b45a-733b835a31bc" providerId="ADAL" clId="{49301F48-9F54-4C4B-A279-85C7BBD403A0}" dt="2020-10-06T08:32:58.548" v="152" actId="478"/>
          <ac:picMkLst>
            <pc:docMk/>
            <pc:sldMk cId="1375719136" sldId="260"/>
            <ac:picMk id="5122" creationId="{516D96BF-3292-4531-A65A-69241C28531C}"/>
          </ac:picMkLst>
        </pc:picChg>
        <pc:picChg chg="add mod">
          <ac:chgData name="Bertus Boer" userId="dd0b548e-2051-480b-b45a-733b835a31bc" providerId="ADAL" clId="{49301F48-9F54-4C4B-A279-85C7BBD403A0}" dt="2020-10-06T08:34:24.440" v="168" actId="1076"/>
          <ac:picMkLst>
            <pc:docMk/>
            <pc:sldMk cId="1375719136" sldId="260"/>
            <ac:picMk id="5124" creationId="{DCEA0EDA-622F-4802-B4D9-D31A5CAD1707}"/>
          </ac:picMkLst>
        </pc:picChg>
        <pc:picChg chg="add mod">
          <ac:chgData name="Bertus Boer" userId="dd0b548e-2051-480b-b45a-733b835a31bc" providerId="ADAL" clId="{49301F48-9F54-4C4B-A279-85C7BBD403A0}" dt="2020-10-06T08:46:18.207" v="173" actId="1440"/>
          <ac:picMkLst>
            <pc:docMk/>
            <pc:sldMk cId="1375719136" sldId="260"/>
            <ac:picMk id="5126" creationId="{846B9187-A5BC-49D8-BA2A-68A24339E3DA}"/>
          </ac:picMkLst>
        </pc:picChg>
      </pc:sldChg>
      <pc:sldChg chg="addSp modSp modAnim">
        <pc:chgData name="Bertus Boer" userId="dd0b548e-2051-480b-b45a-733b835a31bc" providerId="ADAL" clId="{49301F48-9F54-4C4B-A279-85C7BBD403A0}" dt="2020-10-06T10:10:35.996" v="417"/>
        <pc:sldMkLst>
          <pc:docMk/>
          <pc:sldMk cId="1421144497" sldId="261"/>
        </pc:sldMkLst>
        <pc:spChg chg="mod">
          <ac:chgData name="Bertus Boer" userId="dd0b548e-2051-480b-b45a-733b835a31bc" providerId="ADAL" clId="{49301F48-9F54-4C4B-A279-85C7BBD403A0}" dt="2020-10-06T09:08:51.059" v="222" actId="1076"/>
          <ac:spMkLst>
            <pc:docMk/>
            <pc:sldMk cId="1421144497" sldId="261"/>
            <ac:spMk id="2" creationId="{51047800-C88E-44BF-A6F8-D624F4557CA4}"/>
          </ac:spMkLst>
        </pc:spChg>
        <pc:spChg chg="mod">
          <ac:chgData name="Bertus Boer" userId="dd0b548e-2051-480b-b45a-733b835a31bc" providerId="ADAL" clId="{49301F48-9F54-4C4B-A279-85C7BBD403A0}" dt="2020-10-06T09:08:54.920" v="223" actId="1076"/>
          <ac:spMkLst>
            <pc:docMk/>
            <pc:sldMk cId="1421144497" sldId="261"/>
            <ac:spMk id="3" creationId="{37AFAED1-FF4E-4F8F-BE54-37A0AF12C70B}"/>
          </ac:spMkLst>
        </pc:spChg>
        <pc:picChg chg="add mod">
          <ac:chgData name="Bertus Boer" userId="dd0b548e-2051-480b-b45a-733b835a31bc" providerId="ADAL" clId="{49301F48-9F54-4C4B-A279-85C7BBD403A0}" dt="2020-10-06T09:03:08.372" v="216" actId="1076"/>
          <ac:picMkLst>
            <pc:docMk/>
            <pc:sldMk cId="1421144497" sldId="261"/>
            <ac:picMk id="4" creationId="{FB006C23-48E2-49A5-A0BB-72E761D22A0B}"/>
          </ac:picMkLst>
        </pc:picChg>
        <pc:picChg chg="add mod">
          <ac:chgData name="Bertus Boer" userId="dd0b548e-2051-480b-b45a-733b835a31bc" providerId="ADAL" clId="{49301F48-9F54-4C4B-A279-85C7BBD403A0}" dt="2020-10-06T09:07:54.952" v="220" actId="1076"/>
          <ac:picMkLst>
            <pc:docMk/>
            <pc:sldMk cId="1421144497" sldId="261"/>
            <ac:picMk id="5" creationId="{52EE6016-C5DA-4F86-9C14-3B1750BC8C1B}"/>
          </ac:picMkLst>
        </pc:picChg>
        <pc:picChg chg="add mod">
          <ac:chgData name="Bertus Boer" userId="dd0b548e-2051-480b-b45a-733b835a31bc" providerId="ADAL" clId="{49301F48-9F54-4C4B-A279-85C7BBD403A0}" dt="2020-10-06T09:09:05.428" v="229" actId="1076"/>
          <ac:picMkLst>
            <pc:docMk/>
            <pc:sldMk cId="1421144497" sldId="261"/>
            <ac:picMk id="8194" creationId="{753EAE1A-B159-4519-9C76-EFF5A67E93EE}"/>
          </ac:picMkLst>
        </pc:picChg>
      </pc:sldChg>
      <pc:sldChg chg="addSp modSp modAnim">
        <pc:chgData name="Bertus Boer" userId="dd0b548e-2051-480b-b45a-733b835a31bc" providerId="ADAL" clId="{49301F48-9F54-4C4B-A279-85C7BBD403A0}" dt="2020-10-06T10:16:43.847" v="473"/>
        <pc:sldMkLst>
          <pc:docMk/>
          <pc:sldMk cId="2305464549" sldId="262"/>
        </pc:sldMkLst>
        <pc:spChg chg="mod">
          <ac:chgData name="Bertus Boer" userId="dd0b548e-2051-480b-b45a-733b835a31bc" providerId="ADAL" clId="{49301F48-9F54-4C4B-A279-85C7BBD403A0}" dt="2020-10-06T09:21:09.228" v="273" actId="14100"/>
          <ac:spMkLst>
            <pc:docMk/>
            <pc:sldMk cId="2305464549" sldId="262"/>
            <ac:spMk id="3" creationId="{3C440DBE-5A5B-4E0C-B123-037F03F0DBB8}"/>
          </ac:spMkLst>
        </pc:spChg>
        <pc:picChg chg="mod">
          <ac:chgData name="Bertus Boer" userId="dd0b548e-2051-480b-b45a-733b835a31bc" providerId="ADAL" clId="{49301F48-9F54-4C4B-A279-85C7BBD403A0}" dt="2020-10-06T09:22:28.189" v="282" actId="1076"/>
          <ac:picMkLst>
            <pc:docMk/>
            <pc:sldMk cId="2305464549" sldId="262"/>
            <ac:picMk id="4" creationId="{CD149C91-2834-4EC3-B593-7047CEF08E01}"/>
          </ac:picMkLst>
        </pc:picChg>
        <pc:picChg chg="add mod">
          <ac:chgData name="Bertus Boer" userId="dd0b548e-2051-480b-b45a-733b835a31bc" providerId="ADAL" clId="{49301F48-9F54-4C4B-A279-85C7BBD403A0}" dt="2020-10-06T09:22:31.044" v="283" actId="1076"/>
          <ac:picMkLst>
            <pc:docMk/>
            <pc:sldMk cId="2305464549" sldId="262"/>
            <ac:picMk id="11266" creationId="{6F433FB2-F353-434F-BED1-F8D3874AD6C8}"/>
          </ac:picMkLst>
        </pc:picChg>
        <pc:picChg chg="add mod">
          <ac:chgData name="Bertus Boer" userId="dd0b548e-2051-480b-b45a-733b835a31bc" providerId="ADAL" clId="{49301F48-9F54-4C4B-A279-85C7BBD403A0}" dt="2020-10-06T10:16:42.818" v="472" actId="1076"/>
          <ac:picMkLst>
            <pc:docMk/>
            <pc:sldMk cId="2305464549" sldId="262"/>
            <ac:picMk id="11268" creationId="{D06FFA2A-1B75-41EF-A265-A06D3B0EF326}"/>
          </ac:picMkLst>
        </pc:picChg>
      </pc:sldChg>
      <pc:sldChg chg="addSp delSp modSp modAnim">
        <pc:chgData name="Bertus Boer" userId="dd0b548e-2051-480b-b45a-733b835a31bc" providerId="ADAL" clId="{49301F48-9F54-4C4B-A279-85C7BBD403A0}" dt="2020-10-06T10:17:00.092" v="476"/>
        <pc:sldMkLst>
          <pc:docMk/>
          <pc:sldMk cId="2049951314" sldId="263"/>
        </pc:sldMkLst>
        <pc:spChg chg="add del mod">
          <ac:chgData name="Bertus Boer" userId="dd0b548e-2051-480b-b45a-733b835a31bc" providerId="ADAL" clId="{49301F48-9F54-4C4B-A279-85C7BBD403A0}" dt="2020-10-06T09:30:20.714" v="323" actId="1076"/>
          <ac:spMkLst>
            <pc:docMk/>
            <pc:sldMk cId="2049951314" sldId="263"/>
            <ac:spMk id="3" creationId="{DAB33767-6324-4B89-B326-537991F67654}"/>
          </ac:spMkLst>
        </pc:spChg>
        <pc:spChg chg="add del mod">
          <ac:chgData name="Bertus Boer" userId="dd0b548e-2051-480b-b45a-733b835a31bc" providerId="ADAL" clId="{49301F48-9F54-4C4B-A279-85C7BBD403A0}" dt="2020-10-06T09:30:08.180" v="318" actId="478"/>
          <ac:spMkLst>
            <pc:docMk/>
            <pc:sldMk cId="2049951314" sldId="263"/>
            <ac:spMk id="6" creationId="{AF5A3DEA-0CFC-42AD-B3BC-546C20B0A386}"/>
          </ac:spMkLst>
        </pc:spChg>
        <pc:picChg chg="mod">
          <ac:chgData name="Bertus Boer" userId="dd0b548e-2051-480b-b45a-733b835a31bc" providerId="ADAL" clId="{49301F48-9F54-4C4B-A279-85C7BBD403A0}" dt="2020-10-06T09:26:47.381" v="302" actId="1076"/>
          <ac:picMkLst>
            <pc:docMk/>
            <pc:sldMk cId="2049951314" sldId="263"/>
            <ac:picMk id="4" creationId="{95958A67-91F9-43B5-AEA5-4621BE6385E2}"/>
          </ac:picMkLst>
        </pc:picChg>
        <pc:picChg chg="add mod">
          <ac:chgData name="Bertus Boer" userId="dd0b548e-2051-480b-b45a-733b835a31bc" providerId="ADAL" clId="{49301F48-9F54-4C4B-A279-85C7BBD403A0}" dt="2020-10-06T09:30:16.347" v="322" actId="1076"/>
          <ac:picMkLst>
            <pc:docMk/>
            <pc:sldMk cId="2049951314" sldId="263"/>
            <ac:picMk id="12290" creationId="{D28F1D2D-1F0D-4332-B195-6BB0D1D51738}"/>
          </ac:picMkLst>
        </pc:picChg>
        <pc:picChg chg="add del mod">
          <ac:chgData name="Bertus Boer" userId="dd0b548e-2051-480b-b45a-733b835a31bc" providerId="ADAL" clId="{49301F48-9F54-4C4B-A279-85C7BBD403A0}" dt="2020-10-06T09:30:10.713" v="319" actId="478"/>
          <ac:picMkLst>
            <pc:docMk/>
            <pc:sldMk cId="2049951314" sldId="263"/>
            <ac:picMk id="12292" creationId="{48900C16-E9FE-4D2F-B708-A2364EA72277}"/>
          </ac:picMkLst>
        </pc:picChg>
        <pc:picChg chg="add mod">
          <ac:chgData name="Bertus Boer" userId="dd0b548e-2051-480b-b45a-733b835a31bc" providerId="ADAL" clId="{49301F48-9F54-4C4B-A279-85C7BBD403A0}" dt="2020-10-06T09:30:22.519" v="324" actId="1076"/>
          <ac:picMkLst>
            <pc:docMk/>
            <pc:sldMk cId="2049951314" sldId="263"/>
            <ac:picMk id="12294" creationId="{522753F4-C2C5-4FFE-BF5C-C927B26EBCF5}"/>
          </ac:picMkLst>
        </pc:picChg>
      </pc:sldChg>
      <pc:sldChg chg="addSp modSp modAnim">
        <pc:chgData name="Bertus Boer" userId="dd0b548e-2051-480b-b45a-733b835a31bc" providerId="ADAL" clId="{49301F48-9F54-4C4B-A279-85C7BBD403A0}" dt="2020-10-06T10:16:21.567" v="469"/>
        <pc:sldMkLst>
          <pc:docMk/>
          <pc:sldMk cId="2746913284" sldId="264"/>
        </pc:sldMkLst>
        <pc:spChg chg="mod">
          <ac:chgData name="Bertus Boer" userId="dd0b548e-2051-480b-b45a-733b835a31bc" providerId="ADAL" clId="{49301F48-9F54-4C4B-A279-85C7BBD403A0}" dt="2020-10-06T09:18:55.645" v="265" actId="1076"/>
          <ac:spMkLst>
            <pc:docMk/>
            <pc:sldMk cId="2746913284" sldId="264"/>
            <ac:spMk id="4" creationId="{CD51EB10-C819-4B2E-984A-F23D0970741B}"/>
          </ac:spMkLst>
        </pc:spChg>
        <pc:picChg chg="add mod">
          <ac:chgData name="Bertus Boer" userId="dd0b548e-2051-480b-b45a-733b835a31bc" providerId="ADAL" clId="{49301F48-9F54-4C4B-A279-85C7BBD403A0}" dt="2020-10-06T09:20:06.694" v="270" actId="14100"/>
          <ac:picMkLst>
            <pc:docMk/>
            <pc:sldMk cId="2746913284" sldId="264"/>
            <ac:picMk id="2" creationId="{00BB5307-CF2F-4E79-9B85-3732CFC50339}"/>
          </ac:picMkLst>
        </pc:picChg>
        <pc:picChg chg="mod">
          <ac:chgData name="Bertus Boer" userId="dd0b548e-2051-480b-b45a-733b835a31bc" providerId="ADAL" clId="{49301F48-9F54-4C4B-A279-85C7BBD403A0}" dt="2020-10-06T09:18:18.959" v="264" actId="1076"/>
          <ac:picMkLst>
            <pc:docMk/>
            <pc:sldMk cId="2746913284" sldId="264"/>
            <ac:picMk id="5" creationId="{9F53FE3C-9214-4D21-ADE5-5BB13C23879D}"/>
          </ac:picMkLst>
        </pc:picChg>
      </pc:sldChg>
      <pc:sldChg chg="addSp delSp modSp del">
        <pc:chgData name="Bertus Boer" userId="dd0b548e-2051-480b-b45a-733b835a31bc" providerId="ADAL" clId="{49301F48-9F54-4C4B-A279-85C7BBD403A0}" dt="2020-10-06T09:00:39.016" v="210" actId="2696"/>
        <pc:sldMkLst>
          <pc:docMk/>
          <pc:sldMk cId="2734847357" sldId="265"/>
        </pc:sldMkLst>
        <pc:spChg chg="del mod">
          <ac:chgData name="Bertus Boer" userId="dd0b548e-2051-480b-b45a-733b835a31bc" providerId="ADAL" clId="{49301F48-9F54-4C4B-A279-85C7BBD403A0}" dt="2020-10-06T08:59:33.703" v="208" actId="478"/>
          <ac:spMkLst>
            <pc:docMk/>
            <pc:sldMk cId="2734847357" sldId="265"/>
            <ac:spMk id="3" creationId="{4B769A1A-3905-4FC4-9406-4F5970FA87A9}"/>
          </ac:spMkLst>
        </pc:spChg>
        <pc:spChg chg="add del">
          <ac:chgData name="Bertus Boer" userId="dd0b548e-2051-480b-b45a-733b835a31bc" providerId="ADAL" clId="{49301F48-9F54-4C4B-A279-85C7BBD403A0}" dt="2020-10-06T08:59:33.703" v="208" actId="478"/>
          <ac:spMkLst>
            <pc:docMk/>
            <pc:sldMk cId="2734847357" sldId="265"/>
            <ac:spMk id="4" creationId="{C0C13C62-6EE2-4C0D-A512-215895EFBC8E}"/>
          </ac:spMkLst>
        </pc:spChg>
        <pc:spChg chg="add mod">
          <ac:chgData name="Bertus Boer" userId="dd0b548e-2051-480b-b45a-733b835a31bc" providerId="ADAL" clId="{49301F48-9F54-4C4B-A279-85C7BBD403A0}" dt="2020-10-06T08:59:33.703" v="208" actId="478"/>
          <ac:spMkLst>
            <pc:docMk/>
            <pc:sldMk cId="2734847357" sldId="265"/>
            <ac:spMk id="6" creationId="{9ECFDDBF-3936-4455-AAFB-E29A4DDA95E3}"/>
          </ac:spMkLst>
        </pc:spChg>
      </pc:sldChg>
      <pc:sldChg chg="addSp modSp modAnim">
        <pc:chgData name="Bertus Boer" userId="dd0b548e-2051-480b-b45a-733b835a31bc" providerId="ADAL" clId="{49301F48-9F54-4C4B-A279-85C7BBD403A0}" dt="2020-10-06T10:15:52.762" v="468"/>
        <pc:sldMkLst>
          <pc:docMk/>
          <pc:sldMk cId="4129838049" sldId="266"/>
        </pc:sldMkLst>
        <pc:spChg chg="mod">
          <ac:chgData name="Bertus Boer" userId="dd0b548e-2051-480b-b45a-733b835a31bc" providerId="ADAL" clId="{49301F48-9F54-4C4B-A279-85C7BBD403A0}" dt="2020-10-06T09:17:08.274" v="261" actId="1076"/>
          <ac:spMkLst>
            <pc:docMk/>
            <pc:sldMk cId="4129838049" sldId="266"/>
            <ac:spMk id="3" creationId="{8ABB1738-B917-461E-81D5-1C72D546DFE7}"/>
          </ac:spMkLst>
        </pc:spChg>
        <pc:picChg chg="add mod">
          <ac:chgData name="Bertus Boer" userId="dd0b548e-2051-480b-b45a-733b835a31bc" providerId="ADAL" clId="{49301F48-9F54-4C4B-A279-85C7BBD403A0}" dt="2020-10-06T09:17:02.051" v="260" actId="1076"/>
          <ac:picMkLst>
            <pc:docMk/>
            <pc:sldMk cId="4129838049" sldId="266"/>
            <ac:picMk id="10242" creationId="{70C9D23C-94D9-407B-AF92-8A0FED2B061F}"/>
          </ac:picMkLst>
        </pc:picChg>
      </pc:sldChg>
      <pc:sldChg chg="modSp">
        <pc:chgData name="Bertus Boer" userId="dd0b548e-2051-480b-b45a-733b835a31bc" providerId="ADAL" clId="{49301F48-9F54-4C4B-A279-85C7BBD403A0}" dt="2020-10-06T10:17:08.091" v="478" actId="20577"/>
        <pc:sldMkLst>
          <pc:docMk/>
          <pc:sldMk cId="3271727308" sldId="267"/>
        </pc:sldMkLst>
        <pc:spChg chg="mod">
          <ac:chgData name="Bertus Boer" userId="dd0b548e-2051-480b-b45a-733b835a31bc" providerId="ADAL" clId="{49301F48-9F54-4C4B-A279-85C7BBD403A0}" dt="2020-10-06T10:17:08.091" v="478" actId="20577"/>
          <ac:spMkLst>
            <pc:docMk/>
            <pc:sldMk cId="3271727308" sldId="267"/>
            <ac:spMk id="3" creationId="{776E936A-DA3C-4351-BE02-1804FAE789F8}"/>
          </ac:spMkLst>
        </pc:spChg>
      </pc:sldChg>
      <pc:sldChg chg="addSp delSp modSp add ord modAnim">
        <pc:chgData name="Bertus Boer" userId="dd0b548e-2051-480b-b45a-733b835a31bc" providerId="ADAL" clId="{49301F48-9F54-4C4B-A279-85C7BBD403A0}" dt="2020-10-06T10:06:30.016" v="378"/>
        <pc:sldMkLst>
          <pc:docMk/>
          <pc:sldMk cId="104030647" sldId="268"/>
        </pc:sldMkLst>
        <pc:spChg chg="mod">
          <ac:chgData name="Bertus Boer" userId="dd0b548e-2051-480b-b45a-733b835a31bc" providerId="ADAL" clId="{49301F48-9F54-4C4B-A279-85C7BBD403A0}" dt="2020-10-06T06:27:52.885" v="30" actId="20577"/>
          <ac:spMkLst>
            <pc:docMk/>
            <pc:sldMk cId="104030647" sldId="268"/>
            <ac:spMk id="2" creationId="{A155B036-8080-42F6-885A-44388FF69CC9}"/>
          </ac:spMkLst>
        </pc:spChg>
        <pc:spChg chg="del">
          <ac:chgData name="Bertus Boer" userId="dd0b548e-2051-480b-b45a-733b835a31bc" providerId="ADAL" clId="{49301F48-9F54-4C4B-A279-85C7BBD403A0}" dt="2020-10-06T06:30:36.570" v="31"/>
          <ac:spMkLst>
            <pc:docMk/>
            <pc:sldMk cId="104030647" sldId="268"/>
            <ac:spMk id="3" creationId="{BAEF323A-F668-484D-9A5B-4A58BC2925BB}"/>
          </ac:spMkLst>
        </pc:spChg>
        <pc:spChg chg="add del mod">
          <ac:chgData name="Bertus Boer" userId="dd0b548e-2051-480b-b45a-733b835a31bc" providerId="ADAL" clId="{49301F48-9F54-4C4B-A279-85C7BBD403A0}" dt="2020-10-06T08:01:56.283" v="36"/>
          <ac:spMkLst>
            <pc:docMk/>
            <pc:sldMk cId="104030647" sldId="268"/>
            <ac:spMk id="5" creationId="{6D5FF322-EB56-425B-9C1E-FDA1C50007BC}"/>
          </ac:spMkLst>
        </pc:spChg>
        <pc:spChg chg="add mod">
          <ac:chgData name="Bertus Boer" userId="dd0b548e-2051-480b-b45a-733b835a31bc" providerId="ADAL" clId="{49301F48-9F54-4C4B-A279-85C7BBD403A0}" dt="2020-10-06T08:05:48.359" v="54" actId="20577"/>
          <ac:spMkLst>
            <pc:docMk/>
            <pc:sldMk cId="104030647" sldId="268"/>
            <ac:spMk id="6" creationId="{8C5186C3-07F5-4157-9808-4DA67E19D104}"/>
          </ac:spMkLst>
        </pc:spChg>
        <pc:picChg chg="add del mod">
          <ac:chgData name="Bertus Boer" userId="dd0b548e-2051-480b-b45a-733b835a31bc" providerId="ADAL" clId="{49301F48-9F54-4C4B-A279-85C7BBD403A0}" dt="2020-10-06T08:01:35.831" v="35" actId="478"/>
          <ac:picMkLst>
            <pc:docMk/>
            <pc:sldMk cId="104030647" sldId="268"/>
            <ac:picMk id="1026" creationId="{C2B8E2F1-7F6D-4ACD-90FA-250D69E119E4}"/>
          </ac:picMkLst>
        </pc:picChg>
        <pc:picChg chg="add mod">
          <ac:chgData name="Bertus Boer" userId="dd0b548e-2051-480b-b45a-733b835a31bc" providerId="ADAL" clId="{49301F48-9F54-4C4B-A279-85C7BBD403A0}" dt="2020-10-06T08:01:58.517" v="37" actId="1076"/>
          <ac:picMkLst>
            <pc:docMk/>
            <pc:sldMk cId="104030647" sldId="268"/>
            <ac:picMk id="1028" creationId="{470DE536-305D-49FB-A684-BA16E221076E}"/>
          </ac:picMkLst>
        </pc:picChg>
        <pc:picChg chg="add del mod">
          <ac:chgData name="Bertus Boer" userId="dd0b548e-2051-480b-b45a-733b835a31bc" providerId="ADAL" clId="{49301F48-9F54-4C4B-A279-85C7BBD403A0}" dt="2020-10-06T08:05:05.992" v="40" actId="478"/>
          <ac:picMkLst>
            <pc:docMk/>
            <pc:sldMk cId="104030647" sldId="268"/>
            <ac:picMk id="1030" creationId="{2DA860F4-A25F-4D7D-A943-3DF019919AC0}"/>
          </ac:picMkLst>
        </pc:picChg>
      </pc:sldChg>
      <pc:sldChg chg="add del">
        <pc:chgData name="Bertus Boer" userId="dd0b548e-2051-480b-b45a-733b835a31bc" providerId="ADAL" clId="{49301F48-9F54-4C4B-A279-85C7BBD403A0}" dt="2020-10-06T08:06:35.548" v="56" actId="2696"/>
        <pc:sldMkLst>
          <pc:docMk/>
          <pc:sldMk cId="2787299101" sldId="269"/>
        </pc:sldMkLst>
      </pc:sldChg>
      <pc:sldChg chg="addSp modSp modAnim">
        <pc:chgData name="Bertus Boer" userId="dd0b548e-2051-480b-b45a-733b835a31bc" providerId="ADAL" clId="{49301F48-9F54-4C4B-A279-85C7BBD403A0}" dt="2020-10-06T10:06:49.449" v="380"/>
        <pc:sldMkLst>
          <pc:docMk/>
          <pc:sldMk cId="904263285" sldId="270"/>
        </pc:sldMkLst>
        <pc:spChg chg="mod">
          <ac:chgData name="Bertus Boer" userId="dd0b548e-2051-480b-b45a-733b835a31bc" providerId="ADAL" clId="{49301F48-9F54-4C4B-A279-85C7BBD403A0}" dt="2020-10-06T08:06:39.516" v="57" actId="6549"/>
          <ac:spMkLst>
            <pc:docMk/>
            <pc:sldMk cId="904263285" sldId="270"/>
            <ac:spMk id="3" creationId="{8F8E7E68-53C0-4E9C-8F3C-64D3FF234E81}"/>
          </ac:spMkLst>
        </pc:spChg>
        <pc:picChg chg="add mod">
          <ac:chgData name="Bertus Boer" userId="dd0b548e-2051-480b-b45a-733b835a31bc" providerId="ADAL" clId="{49301F48-9F54-4C4B-A279-85C7BBD403A0}" dt="2020-10-06T08:08:14.241" v="64" actId="14100"/>
          <ac:picMkLst>
            <pc:docMk/>
            <pc:sldMk cId="904263285" sldId="270"/>
            <ac:picMk id="4" creationId="{AF1783DF-03B4-4985-A01F-303F0689F1AB}"/>
          </ac:picMkLst>
        </pc:picChg>
        <pc:picChg chg="add mod">
          <ac:chgData name="Bertus Boer" userId="dd0b548e-2051-480b-b45a-733b835a31bc" providerId="ADAL" clId="{49301F48-9F54-4C4B-A279-85C7BBD403A0}" dt="2020-10-06T08:10:07.958" v="69" actId="1076"/>
          <ac:picMkLst>
            <pc:docMk/>
            <pc:sldMk cId="904263285" sldId="270"/>
            <ac:picMk id="5" creationId="{17A678D7-A93F-484F-BDE9-0663E4EC2D89}"/>
          </ac:picMkLst>
        </pc:picChg>
        <pc:picChg chg="add mod">
          <ac:chgData name="Bertus Boer" userId="dd0b548e-2051-480b-b45a-733b835a31bc" providerId="ADAL" clId="{49301F48-9F54-4C4B-A279-85C7BBD403A0}" dt="2020-10-06T08:10:12.952" v="71" actId="1076"/>
          <ac:picMkLst>
            <pc:docMk/>
            <pc:sldMk cId="904263285" sldId="270"/>
            <ac:picMk id="2050" creationId="{C1ABC4A1-92AF-46FB-8550-23EE85A78D78}"/>
          </ac:picMkLst>
        </pc:picChg>
        <pc:picChg chg="add mod">
          <ac:chgData name="Bertus Boer" userId="dd0b548e-2051-480b-b45a-733b835a31bc" providerId="ADAL" clId="{49301F48-9F54-4C4B-A279-85C7BBD403A0}" dt="2020-10-06T08:10:10.569" v="70" actId="1076"/>
          <ac:picMkLst>
            <pc:docMk/>
            <pc:sldMk cId="904263285" sldId="270"/>
            <ac:picMk id="2052" creationId="{AB1451C1-93C6-4E42-981D-713EC4FB6796}"/>
          </ac:picMkLst>
        </pc:picChg>
      </pc:sldChg>
      <pc:sldChg chg="addSp delSp modSp add">
        <pc:chgData name="Bertus Boer" userId="dd0b548e-2051-480b-b45a-733b835a31bc" providerId="ADAL" clId="{49301F48-9F54-4C4B-A279-85C7BBD403A0}" dt="2020-10-06T08:50:40.956" v="196" actId="1076"/>
        <pc:sldMkLst>
          <pc:docMk/>
          <pc:sldMk cId="3025754144" sldId="271"/>
        </pc:sldMkLst>
        <pc:spChg chg="del mod">
          <ac:chgData name="Bertus Boer" userId="dd0b548e-2051-480b-b45a-733b835a31bc" providerId="ADAL" clId="{49301F48-9F54-4C4B-A279-85C7BBD403A0}" dt="2020-10-06T08:49:45.610" v="185" actId="478"/>
          <ac:spMkLst>
            <pc:docMk/>
            <pc:sldMk cId="3025754144" sldId="271"/>
            <ac:spMk id="2" creationId="{A3FDE806-2FFD-4E6E-BB99-BC788F16056F}"/>
          </ac:spMkLst>
        </pc:spChg>
        <pc:spChg chg="del">
          <ac:chgData name="Bertus Boer" userId="dd0b548e-2051-480b-b45a-733b835a31bc" providerId="ADAL" clId="{49301F48-9F54-4C4B-A279-85C7BBD403A0}" dt="2020-10-06T08:49:05.939" v="175"/>
          <ac:spMkLst>
            <pc:docMk/>
            <pc:sldMk cId="3025754144" sldId="271"/>
            <ac:spMk id="3" creationId="{5950DBB7-48B6-441C-A93A-498E222B184E}"/>
          </ac:spMkLst>
        </pc:spChg>
        <pc:spChg chg="add">
          <ac:chgData name="Bertus Boer" userId="dd0b548e-2051-480b-b45a-733b835a31bc" providerId="ADAL" clId="{49301F48-9F54-4C4B-A279-85C7BBD403A0}" dt="2020-10-06T08:49:25.986" v="180"/>
          <ac:spMkLst>
            <pc:docMk/>
            <pc:sldMk cId="3025754144" sldId="271"/>
            <ac:spMk id="5" creationId="{7DDE66B7-E1C1-4539-B4D8-6278600437D0}"/>
          </ac:spMkLst>
        </pc:spChg>
        <pc:spChg chg="add mod">
          <ac:chgData name="Bertus Boer" userId="dd0b548e-2051-480b-b45a-733b835a31bc" providerId="ADAL" clId="{49301F48-9F54-4C4B-A279-85C7BBD403A0}" dt="2020-10-06T08:49:42.613" v="182" actId="1076"/>
          <ac:spMkLst>
            <pc:docMk/>
            <pc:sldMk cId="3025754144" sldId="271"/>
            <ac:spMk id="6" creationId="{9DE56AE5-F43A-4073-803B-91FDFB7E4D0B}"/>
          </ac:spMkLst>
        </pc:spChg>
        <pc:spChg chg="add mod">
          <ac:chgData name="Bertus Boer" userId="dd0b548e-2051-480b-b45a-733b835a31bc" providerId="ADAL" clId="{49301F48-9F54-4C4B-A279-85C7BBD403A0}" dt="2020-10-06T08:50:10.228" v="188" actId="1076"/>
          <ac:spMkLst>
            <pc:docMk/>
            <pc:sldMk cId="3025754144" sldId="271"/>
            <ac:spMk id="7" creationId="{FA2D95ED-5C0A-4DA7-9E0F-168C393DF97A}"/>
          </ac:spMkLst>
        </pc:spChg>
        <pc:spChg chg="add del mod">
          <ac:chgData name="Bertus Boer" userId="dd0b548e-2051-480b-b45a-733b835a31bc" providerId="ADAL" clId="{49301F48-9F54-4C4B-A279-85C7BBD403A0}" dt="2020-10-06T08:50:18.487" v="191" actId="478"/>
          <ac:spMkLst>
            <pc:docMk/>
            <pc:sldMk cId="3025754144" sldId="271"/>
            <ac:spMk id="8" creationId="{2AF49280-8F50-40FA-905D-EB761E25C0CC}"/>
          </ac:spMkLst>
        </pc:spChg>
        <pc:spChg chg="add mod">
          <ac:chgData name="Bertus Boer" userId="dd0b548e-2051-480b-b45a-733b835a31bc" providerId="ADAL" clId="{49301F48-9F54-4C4B-A279-85C7BBD403A0}" dt="2020-10-06T08:50:40.956" v="196" actId="1076"/>
          <ac:spMkLst>
            <pc:docMk/>
            <pc:sldMk cId="3025754144" sldId="271"/>
            <ac:spMk id="9" creationId="{C213FFAC-17C3-41BC-BA67-FAE20C8F5D8A}"/>
          </ac:spMkLst>
        </pc:spChg>
        <pc:picChg chg="add mod">
          <ac:chgData name="Bertus Boer" userId="dd0b548e-2051-480b-b45a-733b835a31bc" providerId="ADAL" clId="{49301F48-9F54-4C4B-A279-85C7BBD403A0}" dt="2020-10-06T08:50:35.596" v="195" actId="1076"/>
          <ac:picMkLst>
            <pc:docMk/>
            <pc:sldMk cId="3025754144" sldId="271"/>
            <ac:picMk id="4" creationId="{AD72380C-9488-4489-9927-A4FEBEC08240}"/>
          </ac:picMkLst>
        </pc:picChg>
      </pc:sldChg>
      <pc:sldChg chg="addSp delSp modSp add ord">
        <pc:chgData name="Bertus Boer" userId="dd0b548e-2051-480b-b45a-733b835a31bc" providerId="ADAL" clId="{49301F48-9F54-4C4B-A279-85C7BBD403A0}" dt="2020-10-06T08:53:09.295" v="204"/>
        <pc:sldMkLst>
          <pc:docMk/>
          <pc:sldMk cId="2392283765" sldId="272"/>
        </pc:sldMkLst>
        <pc:spChg chg="del mod">
          <ac:chgData name="Bertus Boer" userId="dd0b548e-2051-480b-b45a-733b835a31bc" providerId="ADAL" clId="{49301F48-9F54-4C4B-A279-85C7BBD403A0}" dt="2020-10-06T08:52:55.279" v="200"/>
          <ac:spMkLst>
            <pc:docMk/>
            <pc:sldMk cId="2392283765" sldId="272"/>
            <ac:spMk id="3" creationId="{37AFAED1-FF4E-4F8F-BE54-37A0AF12C70B}"/>
          </ac:spMkLst>
        </pc:spChg>
        <pc:picChg chg="add mod">
          <ac:chgData name="Bertus Boer" userId="dd0b548e-2051-480b-b45a-733b835a31bc" providerId="ADAL" clId="{49301F48-9F54-4C4B-A279-85C7BBD403A0}" dt="2020-10-06T08:53:00.253" v="203" actId="1076"/>
          <ac:picMkLst>
            <pc:docMk/>
            <pc:sldMk cId="2392283765" sldId="272"/>
            <ac:picMk id="4" creationId="{A30AB2AF-5EF3-43C0-A90E-885B2309141D}"/>
          </ac:picMkLst>
        </pc:picChg>
      </pc:sldChg>
      <pc:sldChg chg="addSp delSp modSp add modAnim">
        <pc:chgData name="Bertus Boer" userId="dd0b548e-2051-480b-b45a-733b835a31bc" providerId="ADAL" clId="{49301F48-9F54-4C4B-A279-85C7BBD403A0}" dt="2020-10-06T10:15:33.071" v="464"/>
        <pc:sldMkLst>
          <pc:docMk/>
          <pc:sldMk cId="683678431" sldId="273"/>
        </pc:sldMkLst>
        <pc:spChg chg="mod">
          <ac:chgData name="Bertus Boer" userId="dd0b548e-2051-480b-b45a-733b835a31bc" providerId="ADAL" clId="{49301F48-9F54-4C4B-A279-85C7BBD403A0}" dt="2020-10-06T10:14:07.383" v="439" actId="6549"/>
          <ac:spMkLst>
            <pc:docMk/>
            <pc:sldMk cId="683678431" sldId="273"/>
            <ac:spMk id="3" creationId="{4B769A1A-3905-4FC4-9406-4F5970FA87A9}"/>
          </ac:spMkLst>
        </pc:spChg>
        <pc:spChg chg="add del">
          <ac:chgData name="Bertus Boer" userId="dd0b548e-2051-480b-b45a-733b835a31bc" providerId="ADAL" clId="{49301F48-9F54-4C4B-A279-85C7BBD403A0}" dt="2020-10-06T10:13:12.922" v="422"/>
          <ac:spMkLst>
            <pc:docMk/>
            <pc:sldMk cId="683678431" sldId="273"/>
            <ac:spMk id="4" creationId="{AC929B65-052B-46C0-AEB2-A5F6D76B57F6}"/>
          </ac:spMkLst>
        </pc:spChg>
        <pc:spChg chg="add mod">
          <ac:chgData name="Bertus Boer" userId="dd0b548e-2051-480b-b45a-733b835a31bc" providerId="ADAL" clId="{49301F48-9F54-4C4B-A279-85C7BBD403A0}" dt="2020-10-06T10:15:02.643" v="463" actId="20577"/>
          <ac:spMkLst>
            <pc:docMk/>
            <pc:sldMk cId="683678431" sldId="273"/>
            <ac:spMk id="5" creationId="{F5F24A64-1272-4FF9-9884-63BB1862729E}"/>
          </ac:spMkLst>
        </pc:spChg>
        <pc:picChg chg="add mod">
          <ac:chgData name="Bertus Boer" userId="dd0b548e-2051-480b-b45a-733b835a31bc" providerId="ADAL" clId="{49301F48-9F54-4C4B-A279-85C7BBD403A0}" dt="2020-10-06T10:10:50.539" v="420" actId="1076"/>
          <ac:picMkLst>
            <pc:docMk/>
            <pc:sldMk cId="683678431" sldId="273"/>
            <ac:picMk id="9218" creationId="{EA8072CF-DBCE-4953-965A-C96A38AA399F}"/>
          </ac:picMkLst>
        </pc:picChg>
      </pc:sldChg>
      <pc:sldChg chg="addSp delSp modSp add modAnim">
        <pc:chgData name="Bertus Boer" userId="dd0b548e-2051-480b-b45a-733b835a31bc" providerId="ADAL" clId="{49301F48-9F54-4C4B-A279-85C7BBD403A0}" dt="2020-10-06T10:08:05.069" v="390"/>
        <pc:sldMkLst>
          <pc:docMk/>
          <pc:sldMk cId="1198749037" sldId="274"/>
        </pc:sldMkLst>
        <pc:spChg chg="del mod">
          <ac:chgData name="Bertus Boer" userId="dd0b548e-2051-480b-b45a-733b835a31bc" providerId="ADAL" clId="{49301F48-9F54-4C4B-A279-85C7BBD403A0}" dt="2020-10-06T09:58:08.994" v="359" actId="478"/>
          <ac:spMkLst>
            <pc:docMk/>
            <pc:sldMk cId="1198749037" sldId="274"/>
            <ac:spMk id="2" creationId="{0FFF33F1-B59F-4674-A6D9-28DD3406592A}"/>
          </ac:spMkLst>
        </pc:spChg>
        <pc:spChg chg="del mod">
          <ac:chgData name="Bertus Boer" userId="dd0b548e-2051-480b-b45a-733b835a31bc" providerId="ADAL" clId="{49301F48-9F54-4C4B-A279-85C7BBD403A0}" dt="2020-10-06T09:54:43.945" v="357" actId="478"/>
          <ac:spMkLst>
            <pc:docMk/>
            <pc:sldMk cId="1198749037" sldId="274"/>
            <ac:spMk id="3" creationId="{D953B740-8ABA-4FB7-95C0-1BC78B585973}"/>
          </ac:spMkLst>
        </pc:spChg>
        <pc:spChg chg="add mod">
          <ac:chgData name="Bertus Boer" userId="dd0b548e-2051-480b-b45a-733b835a31bc" providerId="ADAL" clId="{49301F48-9F54-4C4B-A279-85C7BBD403A0}" dt="2020-10-06T10:05:00.138" v="365" actId="1076"/>
          <ac:spMkLst>
            <pc:docMk/>
            <pc:sldMk cId="1198749037" sldId="274"/>
            <ac:spMk id="4" creationId="{6728F041-A492-4390-8AFF-6826158FF7D4}"/>
          </ac:spMkLst>
        </pc:spChg>
        <pc:spChg chg="add mod">
          <ac:chgData name="Bertus Boer" userId="dd0b548e-2051-480b-b45a-733b835a31bc" providerId="ADAL" clId="{49301F48-9F54-4C4B-A279-85C7BBD403A0}" dt="2020-10-06T09:54:14.463" v="350" actId="1076"/>
          <ac:spMkLst>
            <pc:docMk/>
            <pc:sldMk cId="1198749037" sldId="274"/>
            <ac:spMk id="5" creationId="{3E96DC48-C64C-42B6-A655-6CAC48BC8290}"/>
          </ac:spMkLst>
        </pc:spChg>
        <pc:spChg chg="add mod">
          <ac:chgData name="Bertus Boer" userId="dd0b548e-2051-480b-b45a-733b835a31bc" providerId="ADAL" clId="{49301F48-9F54-4C4B-A279-85C7BBD403A0}" dt="2020-10-06T10:06:01.534" v="377"/>
          <ac:spMkLst>
            <pc:docMk/>
            <pc:sldMk cId="1198749037" sldId="274"/>
            <ac:spMk id="7" creationId="{C2C32278-F8E5-4BBC-9DF3-9591868FEE9E}"/>
          </ac:spMkLst>
        </pc:spChg>
        <pc:spChg chg="add mod">
          <ac:chgData name="Bertus Boer" userId="dd0b548e-2051-480b-b45a-733b835a31bc" providerId="ADAL" clId="{49301F48-9F54-4C4B-A279-85C7BBD403A0}" dt="2020-10-06T10:05:50.651" v="376" actId="1076"/>
          <ac:spMkLst>
            <pc:docMk/>
            <pc:sldMk cId="1198749037" sldId="274"/>
            <ac:spMk id="8" creationId="{BE08B93B-0877-44E2-9365-56BDEA9C5301}"/>
          </ac:spMkLst>
        </pc:spChg>
        <pc:picChg chg="add mod">
          <ac:chgData name="Bertus Boer" userId="dd0b548e-2051-480b-b45a-733b835a31bc" providerId="ADAL" clId="{49301F48-9F54-4C4B-A279-85C7BBD403A0}" dt="2020-10-06T10:05:01.714" v="366" actId="1076"/>
          <ac:picMkLst>
            <pc:docMk/>
            <pc:sldMk cId="1198749037" sldId="274"/>
            <ac:picMk id="13314" creationId="{DA9BDF3E-C1F5-4F99-8EF8-DB9795BA9F71}"/>
          </ac:picMkLst>
        </pc:picChg>
      </pc:sldChg>
      <pc:sldChg chg="addSp delSp modSp add">
        <pc:chgData name="Bertus Boer" userId="dd0b548e-2051-480b-b45a-733b835a31bc" providerId="ADAL" clId="{49301F48-9F54-4C4B-A279-85C7BBD403A0}" dt="2020-10-06T10:17:43.921" v="482" actId="1076"/>
        <pc:sldMkLst>
          <pc:docMk/>
          <pc:sldMk cId="2118627836" sldId="275"/>
        </pc:sldMkLst>
        <pc:spChg chg="del">
          <ac:chgData name="Bertus Boer" userId="dd0b548e-2051-480b-b45a-733b835a31bc" providerId="ADAL" clId="{49301F48-9F54-4C4B-A279-85C7BBD403A0}" dt="2020-10-06T10:17:39.347" v="480"/>
          <ac:spMkLst>
            <pc:docMk/>
            <pc:sldMk cId="2118627836" sldId="275"/>
            <ac:spMk id="3" creationId="{DB93D670-1B7D-424F-B6F3-B261FD70A0C5}"/>
          </ac:spMkLst>
        </pc:spChg>
        <pc:picChg chg="add mod">
          <ac:chgData name="Bertus Boer" userId="dd0b548e-2051-480b-b45a-733b835a31bc" providerId="ADAL" clId="{49301F48-9F54-4C4B-A279-85C7BBD403A0}" dt="2020-10-06T10:17:43.921" v="482" actId="1076"/>
          <ac:picMkLst>
            <pc:docMk/>
            <pc:sldMk cId="2118627836" sldId="275"/>
            <ac:picMk id="14338" creationId="{06D26857-75C3-4AEB-8676-022FC0F7C87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2EC6E-9119-402D-80CE-37A23416AE2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1E52FF9-C86D-4B9C-9AB5-32499371FE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549BAC9-8926-46B7-9282-D2180DE474A7}"/>
              </a:ext>
            </a:extLst>
          </p:cNvPr>
          <p:cNvSpPr>
            <a:spLocks noGrp="1"/>
          </p:cNvSpPr>
          <p:nvPr>
            <p:ph type="dt" sz="half" idx="10"/>
          </p:nvPr>
        </p:nvSpPr>
        <p:spPr/>
        <p:txBody>
          <a:bodyPr/>
          <a:lstStyle/>
          <a:p>
            <a:fld id="{F47C8C88-201E-4E4A-AAE2-CFA280BCC98A}" type="datetimeFigureOut">
              <a:rPr lang="nl-NL" smtClean="0"/>
              <a:t>6-10-2020</a:t>
            </a:fld>
            <a:endParaRPr lang="nl-NL"/>
          </a:p>
        </p:txBody>
      </p:sp>
      <p:sp>
        <p:nvSpPr>
          <p:cNvPr id="5" name="Tijdelijke aanduiding voor voettekst 4">
            <a:extLst>
              <a:ext uri="{FF2B5EF4-FFF2-40B4-BE49-F238E27FC236}">
                <a16:creationId xmlns:a16="http://schemas.microsoft.com/office/drawing/2014/main" id="{CAFCD067-64C1-43CD-8697-0C3F8B85F5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6A8B992-A86C-4CF6-AC28-CC8703E10A3E}"/>
              </a:ext>
            </a:extLst>
          </p:cNvPr>
          <p:cNvSpPr>
            <a:spLocks noGrp="1"/>
          </p:cNvSpPr>
          <p:nvPr>
            <p:ph type="sldNum" sz="quarter" idx="12"/>
          </p:nvPr>
        </p:nvSpPr>
        <p:spPr/>
        <p:txBody>
          <a:bodyPr/>
          <a:lstStyle/>
          <a:p>
            <a:fld id="{EE2D4555-6220-478B-9429-50D4DDAAE38E}" type="slidenum">
              <a:rPr lang="nl-NL" smtClean="0"/>
              <a:t>‹nr.›</a:t>
            </a:fld>
            <a:endParaRPr lang="nl-NL"/>
          </a:p>
        </p:txBody>
      </p:sp>
    </p:spTree>
    <p:extLst>
      <p:ext uri="{BB962C8B-B14F-4D97-AF65-F5344CB8AC3E}">
        <p14:creationId xmlns:p14="http://schemas.microsoft.com/office/powerpoint/2010/main" val="38722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E8455B-261F-40D5-BBB3-6BFBE5C75C9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8AFA757-AED4-491A-940E-E47DEF52F73F}"/>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0F9E1DC-DD3A-4C0B-AB15-2EE77D89BA2E}"/>
              </a:ext>
            </a:extLst>
          </p:cNvPr>
          <p:cNvSpPr>
            <a:spLocks noGrp="1"/>
          </p:cNvSpPr>
          <p:nvPr>
            <p:ph type="dt" sz="half" idx="10"/>
          </p:nvPr>
        </p:nvSpPr>
        <p:spPr/>
        <p:txBody>
          <a:bodyPr/>
          <a:lstStyle/>
          <a:p>
            <a:fld id="{F47C8C88-201E-4E4A-AAE2-CFA280BCC98A}" type="datetimeFigureOut">
              <a:rPr lang="nl-NL" smtClean="0"/>
              <a:t>6-10-2020</a:t>
            </a:fld>
            <a:endParaRPr lang="nl-NL"/>
          </a:p>
        </p:txBody>
      </p:sp>
      <p:sp>
        <p:nvSpPr>
          <p:cNvPr id="5" name="Tijdelijke aanduiding voor voettekst 4">
            <a:extLst>
              <a:ext uri="{FF2B5EF4-FFF2-40B4-BE49-F238E27FC236}">
                <a16:creationId xmlns:a16="http://schemas.microsoft.com/office/drawing/2014/main" id="{2F9EE3A2-A2CF-40DB-AEAF-FF9B41FEDAD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AF201F-C0E0-4759-A97C-AE28EC17CD27}"/>
              </a:ext>
            </a:extLst>
          </p:cNvPr>
          <p:cNvSpPr>
            <a:spLocks noGrp="1"/>
          </p:cNvSpPr>
          <p:nvPr>
            <p:ph type="sldNum" sz="quarter" idx="12"/>
          </p:nvPr>
        </p:nvSpPr>
        <p:spPr/>
        <p:txBody>
          <a:bodyPr/>
          <a:lstStyle/>
          <a:p>
            <a:fld id="{EE2D4555-6220-478B-9429-50D4DDAAE38E}" type="slidenum">
              <a:rPr lang="nl-NL" smtClean="0"/>
              <a:t>‹nr.›</a:t>
            </a:fld>
            <a:endParaRPr lang="nl-NL"/>
          </a:p>
        </p:txBody>
      </p:sp>
    </p:spTree>
    <p:extLst>
      <p:ext uri="{BB962C8B-B14F-4D97-AF65-F5344CB8AC3E}">
        <p14:creationId xmlns:p14="http://schemas.microsoft.com/office/powerpoint/2010/main" val="391216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DCB4320-F25F-4972-813B-CF283635A1B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8B65F3F-96A9-4581-B8B6-6E4BE368677C}"/>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0F45ED7-F783-458F-9A91-FC05682D7D0E}"/>
              </a:ext>
            </a:extLst>
          </p:cNvPr>
          <p:cNvSpPr>
            <a:spLocks noGrp="1"/>
          </p:cNvSpPr>
          <p:nvPr>
            <p:ph type="dt" sz="half" idx="10"/>
          </p:nvPr>
        </p:nvSpPr>
        <p:spPr/>
        <p:txBody>
          <a:bodyPr/>
          <a:lstStyle/>
          <a:p>
            <a:fld id="{F47C8C88-201E-4E4A-AAE2-CFA280BCC98A}" type="datetimeFigureOut">
              <a:rPr lang="nl-NL" smtClean="0"/>
              <a:t>6-10-2020</a:t>
            </a:fld>
            <a:endParaRPr lang="nl-NL"/>
          </a:p>
        </p:txBody>
      </p:sp>
      <p:sp>
        <p:nvSpPr>
          <p:cNvPr id="5" name="Tijdelijke aanduiding voor voettekst 4">
            <a:extLst>
              <a:ext uri="{FF2B5EF4-FFF2-40B4-BE49-F238E27FC236}">
                <a16:creationId xmlns:a16="http://schemas.microsoft.com/office/drawing/2014/main" id="{6CDEB40A-BB4E-4A86-AA12-F67E3CC84C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5366F9-56D7-4540-9071-1F119D4EE69A}"/>
              </a:ext>
            </a:extLst>
          </p:cNvPr>
          <p:cNvSpPr>
            <a:spLocks noGrp="1"/>
          </p:cNvSpPr>
          <p:nvPr>
            <p:ph type="sldNum" sz="quarter" idx="12"/>
          </p:nvPr>
        </p:nvSpPr>
        <p:spPr/>
        <p:txBody>
          <a:bodyPr/>
          <a:lstStyle/>
          <a:p>
            <a:fld id="{EE2D4555-6220-478B-9429-50D4DDAAE38E}" type="slidenum">
              <a:rPr lang="nl-NL" smtClean="0"/>
              <a:t>‹nr.›</a:t>
            </a:fld>
            <a:endParaRPr lang="nl-NL"/>
          </a:p>
        </p:txBody>
      </p:sp>
    </p:spTree>
    <p:extLst>
      <p:ext uri="{BB962C8B-B14F-4D97-AF65-F5344CB8AC3E}">
        <p14:creationId xmlns:p14="http://schemas.microsoft.com/office/powerpoint/2010/main" val="189818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7D13B-BFD5-43FD-98DC-026B81DC585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8214E76-0299-4C38-906B-1BB9E222E088}"/>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1E5A129-1F13-40C9-9988-62252F5A1A2C}"/>
              </a:ext>
            </a:extLst>
          </p:cNvPr>
          <p:cNvSpPr>
            <a:spLocks noGrp="1"/>
          </p:cNvSpPr>
          <p:nvPr>
            <p:ph type="dt" sz="half" idx="10"/>
          </p:nvPr>
        </p:nvSpPr>
        <p:spPr/>
        <p:txBody>
          <a:bodyPr/>
          <a:lstStyle/>
          <a:p>
            <a:fld id="{F47C8C88-201E-4E4A-AAE2-CFA280BCC98A}" type="datetimeFigureOut">
              <a:rPr lang="nl-NL" smtClean="0"/>
              <a:t>6-10-2020</a:t>
            </a:fld>
            <a:endParaRPr lang="nl-NL"/>
          </a:p>
        </p:txBody>
      </p:sp>
      <p:sp>
        <p:nvSpPr>
          <p:cNvPr id="5" name="Tijdelijke aanduiding voor voettekst 4">
            <a:extLst>
              <a:ext uri="{FF2B5EF4-FFF2-40B4-BE49-F238E27FC236}">
                <a16:creationId xmlns:a16="http://schemas.microsoft.com/office/drawing/2014/main" id="{2FAE9CA7-8758-4261-97A7-2F508D754F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10E6D1-AE58-465C-BE02-0A79822DA3B1}"/>
              </a:ext>
            </a:extLst>
          </p:cNvPr>
          <p:cNvSpPr>
            <a:spLocks noGrp="1"/>
          </p:cNvSpPr>
          <p:nvPr>
            <p:ph type="sldNum" sz="quarter" idx="12"/>
          </p:nvPr>
        </p:nvSpPr>
        <p:spPr/>
        <p:txBody>
          <a:bodyPr/>
          <a:lstStyle/>
          <a:p>
            <a:fld id="{EE2D4555-6220-478B-9429-50D4DDAAE38E}" type="slidenum">
              <a:rPr lang="nl-NL" smtClean="0"/>
              <a:t>‹nr.›</a:t>
            </a:fld>
            <a:endParaRPr lang="nl-NL"/>
          </a:p>
        </p:txBody>
      </p:sp>
    </p:spTree>
    <p:extLst>
      <p:ext uri="{BB962C8B-B14F-4D97-AF65-F5344CB8AC3E}">
        <p14:creationId xmlns:p14="http://schemas.microsoft.com/office/powerpoint/2010/main" val="3919388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76B619-054F-44B6-86E3-F5E6C8C9A28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AB67845-563C-4F58-ADD0-414CD5E0A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7E69F20E-1599-47E8-8CF9-06711BE88042}"/>
              </a:ext>
            </a:extLst>
          </p:cNvPr>
          <p:cNvSpPr>
            <a:spLocks noGrp="1"/>
          </p:cNvSpPr>
          <p:nvPr>
            <p:ph type="dt" sz="half" idx="10"/>
          </p:nvPr>
        </p:nvSpPr>
        <p:spPr/>
        <p:txBody>
          <a:bodyPr/>
          <a:lstStyle/>
          <a:p>
            <a:fld id="{F47C8C88-201E-4E4A-AAE2-CFA280BCC98A}" type="datetimeFigureOut">
              <a:rPr lang="nl-NL" smtClean="0"/>
              <a:t>6-10-2020</a:t>
            </a:fld>
            <a:endParaRPr lang="nl-NL"/>
          </a:p>
        </p:txBody>
      </p:sp>
      <p:sp>
        <p:nvSpPr>
          <p:cNvPr id="5" name="Tijdelijke aanduiding voor voettekst 4">
            <a:extLst>
              <a:ext uri="{FF2B5EF4-FFF2-40B4-BE49-F238E27FC236}">
                <a16:creationId xmlns:a16="http://schemas.microsoft.com/office/drawing/2014/main" id="{E04DBA02-FE81-4E1E-A735-0B117D075C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DC6510-5746-4BDC-9C17-707A2C9BDEAC}"/>
              </a:ext>
            </a:extLst>
          </p:cNvPr>
          <p:cNvSpPr>
            <a:spLocks noGrp="1"/>
          </p:cNvSpPr>
          <p:nvPr>
            <p:ph type="sldNum" sz="quarter" idx="12"/>
          </p:nvPr>
        </p:nvSpPr>
        <p:spPr/>
        <p:txBody>
          <a:bodyPr/>
          <a:lstStyle/>
          <a:p>
            <a:fld id="{EE2D4555-6220-478B-9429-50D4DDAAE38E}" type="slidenum">
              <a:rPr lang="nl-NL" smtClean="0"/>
              <a:t>‹nr.›</a:t>
            </a:fld>
            <a:endParaRPr lang="nl-NL"/>
          </a:p>
        </p:txBody>
      </p:sp>
    </p:spTree>
    <p:extLst>
      <p:ext uri="{BB962C8B-B14F-4D97-AF65-F5344CB8AC3E}">
        <p14:creationId xmlns:p14="http://schemas.microsoft.com/office/powerpoint/2010/main" val="185452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0E121-53D0-413E-BB32-E4BD9A0E7FE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AB1396B-B1F3-461D-95D2-FA1230ABD32E}"/>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3BA6DD6-4D01-4228-B4A3-59C265D99D2E}"/>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2745751-4032-4BA8-9C54-29A00117B764}"/>
              </a:ext>
            </a:extLst>
          </p:cNvPr>
          <p:cNvSpPr>
            <a:spLocks noGrp="1"/>
          </p:cNvSpPr>
          <p:nvPr>
            <p:ph type="dt" sz="half" idx="10"/>
          </p:nvPr>
        </p:nvSpPr>
        <p:spPr/>
        <p:txBody>
          <a:bodyPr/>
          <a:lstStyle/>
          <a:p>
            <a:fld id="{F47C8C88-201E-4E4A-AAE2-CFA280BCC98A}" type="datetimeFigureOut">
              <a:rPr lang="nl-NL" smtClean="0"/>
              <a:t>6-10-2020</a:t>
            </a:fld>
            <a:endParaRPr lang="nl-NL"/>
          </a:p>
        </p:txBody>
      </p:sp>
      <p:sp>
        <p:nvSpPr>
          <p:cNvPr id="6" name="Tijdelijke aanduiding voor voettekst 5">
            <a:extLst>
              <a:ext uri="{FF2B5EF4-FFF2-40B4-BE49-F238E27FC236}">
                <a16:creationId xmlns:a16="http://schemas.microsoft.com/office/drawing/2014/main" id="{F0E0C7F8-0DB2-4887-8DE9-16672FFEA76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25E2C5C-FAD2-4300-B782-521791FD203A}"/>
              </a:ext>
            </a:extLst>
          </p:cNvPr>
          <p:cNvSpPr>
            <a:spLocks noGrp="1"/>
          </p:cNvSpPr>
          <p:nvPr>
            <p:ph type="sldNum" sz="quarter" idx="12"/>
          </p:nvPr>
        </p:nvSpPr>
        <p:spPr/>
        <p:txBody>
          <a:bodyPr/>
          <a:lstStyle/>
          <a:p>
            <a:fld id="{EE2D4555-6220-478B-9429-50D4DDAAE38E}" type="slidenum">
              <a:rPr lang="nl-NL" smtClean="0"/>
              <a:t>‹nr.›</a:t>
            </a:fld>
            <a:endParaRPr lang="nl-NL"/>
          </a:p>
        </p:txBody>
      </p:sp>
    </p:spTree>
    <p:extLst>
      <p:ext uri="{BB962C8B-B14F-4D97-AF65-F5344CB8AC3E}">
        <p14:creationId xmlns:p14="http://schemas.microsoft.com/office/powerpoint/2010/main" val="57817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29636-5F5D-4406-AF6C-5D6F828F2DA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46D86CC-FA93-4D1A-B711-E98A91FA00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EE7CD8D9-0B6F-470F-AB34-EE3D26BDD69B}"/>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75B6D6F-C9E5-4746-8BD0-1B61BD58B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BC5D32C7-1FD6-4DFE-86E9-BB2EC10D1D8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C81FE1C-1CA2-4BF2-9DD8-0CFF138F8947}"/>
              </a:ext>
            </a:extLst>
          </p:cNvPr>
          <p:cNvSpPr>
            <a:spLocks noGrp="1"/>
          </p:cNvSpPr>
          <p:nvPr>
            <p:ph type="dt" sz="half" idx="10"/>
          </p:nvPr>
        </p:nvSpPr>
        <p:spPr/>
        <p:txBody>
          <a:bodyPr/>
          <a:lstStyle/>
          <a:p>
            <a:fld id="{F47C8C88-201E-4E4A-AAE2-CFA280BCC98A}" type="datetimeFigureOut">
              <a:rPr lang="nl-NL" smtClean="0"/>
              <a:t>6-10-2020</a:t>
            </a:fld>
            <a:endParaRPr lang="nl-NL"/>
          </a:p>
        </p:txBody>
      </p:sp>
      <p:sp>
        <p:nvSpPr>
          <p:cNvPr id="8" name="Tijdelijke aanduiding voor voettekst 7">
            <a:extLst>
              <a:ext uri="{FF2B5EF4-FFF2-40B4-BE49-F238E27FC236}">
                <a16:creationId xmlns:a16="http://schemas.microsoft.com/office/drawing/2014/main" id="{0F41C9E0-8FC6-472F-B71D-0DDE7977114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B0A5289-3A24-427C-965A-2638F6594AA4}"/>
              </a:ext>
            </a:extLst>
          </p:cNvPr>
          <p:cNvSpPr>
            <a:spLocks noGrp="1"/>
          </p:cNvSpPr>
          <p:nvPr>
            <p:ph type="sldNum" sz="quarter" idx="12"/>
          </p:nvPr>
        </p:nvSpPr>
        <p:spPr/>
        <p:txBody>
          <a:bodyPr/>
          <a:lstStyle/>
          <a:p>
            <a:fld id="{EE2D4555-6220-478B-9429-50D4DDAAE38E}" type="slidenum">
              <a:rPr lang="nl-NL" smtClean="0"/>
              <a:t>‹nr.›</a:t>
            </a:fld>
            <a:endParaRPr lang="nl-NL"/>
          </a:p>
        </p:txBody>
      </p:sp>
    </p:spTree>
    <p:extLst>
      <p:ext uri="{BB962C8B-B14F-4D97-AF65-F5344CB8AC3E}">
        <p14:creationId xmlns:p14="http://schemas.microsoft.com/office/powerpoint/2010/main" val="399736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54DB2D-B551-4715-B6D8-3EF3FB59774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D485D67-E345-45DE-B686-15EC187D0D7B}"/>
              </a:ext>
            </a:extLst>
          </p:cNvPr>
          <p:cNvSpPr>
            <a:spLocks noGrp="1"/>
          </p:cNvSpPr>
          <p:nvPr>
            <p:ph type="dt" sz="half" idx="10"/>
          </p:nvPr>
        </p:nvSpPr>
        <p:spPr/>
        <p:txBody>
          <a:bodyPr/>
          <a:lstStyle/>
          <a:p>
            <a:fld id="{F47C8C88-201E-4E4A-AAE2-CFA280BCC98A}" type="datetimeFigureOut">
              <a:rPr lang="nl-NL" smtClean="0"/>
              <a:t>6-10-2020</a:t>
            </a:fld>
            <a:endParaRPr lang="nl-NL"/>
          </a:p>
        </p:txBody>
      </p:sp>
      <p:sp>
        <p:nvSpPr>
          <p:cNvPr id="4" name="Tijdelijke aanduiding voor voettekst 3">
            <a:extLst>
              <a:ext uri="{FF2B5EF4-FFF2-40B4-BE49-F238E27FC236}">
                <a16:creationId xmlns:a16="http://schemas.microsoft.com/office/drawing/2014/main" id="{8F9CD661-C01A-4574-B392-D5571E2591F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90AEA87-150F-4AE3-AFA5-2FA5ECF1AE89}"/>
              </a:ext>
            </a:extLst>
          </p:cNvPr>
          <p:cNvSpPr>
            <a:spLocks noGrp="1"/>
          </p:cNvSpPr>
          <p:nvPr>
            <p:ph type="sldNum" sz="quarter" idx="12"/>
          </p:nvPr>
        </p:nvSpPr>
        <p:spPr/>
        <p:txBody>
          <a:bodyPr/>
          <a:lstStyle/>
          <a:p>
            <a:fld id="{EE2D4555-6220-478B-9429-50D4DDAAE38E}" type="slidenum">
              <a:rPr lang="nl-NL" smtClean="0"/>
              <a:t>‹nr.›</a:t>
            </a:fld>
            <a:endParaRPr lang="nl-NL"/>
          </a:p>
        </p:txBody>
      </p:sp>
    </p:spTree>
    <p:extLst>
      <p:ext uri="{BB962C8B-B14F-4D97-AF65-F5344CB8AC3E}">
        <p14:creationId xmlns:p14="http://schemas.microsoft.com/office/powerpoint/2010/main" val="129754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BC75190-251F-419C-AF4A-64576A2E4AFD}"/>
              </a:ext>
            </a:extLst>
          </p:cNvPr>
          <p:cNvSpPr>
            <a:spLocks noGrp="1"/>
          </p:cNvSpPr>
          <p:nvPr>
            <p:ph type="dt" sz="half" idx="10"/>
          </p:nvPr>
        </p:nvSpPr>
        <p:spPr/>
        <p:txBody>
          <a:bodyPr/>
          <a:lstStyle/>
          <a:p>
            <a:fld id="{F47C8C88-201E-4E4A-AAE2-CFA280BCC98A}" type="datetimeFigureOut">
              <a:rPr lang="nl-NL" smtClean="0"/>
              <a:t>6-10-2020</a:t>
            </a:fld>
            <a:endParaRPr lang="nl-NL"/>
          </a:p>
        </p:txBody>
      </p:sp>
      <p:sp>
        <p:nvSpPr>
          <p:cNvPr id="3" name="Tijdelijke aanduiding voor voettekst 2">
            <a:extLst>
              <a:ext uri="{FF2B5EF4-FFF2-40B4-BE49-F238E27FC236}">
                <a16:creationId xmlns:a16="http://schemas.microsoft.com/office/drawing/2014/main" id="{DD5FA8E6-AA1C-44B9-AE03-2466502444C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A412CF4-8E9C-467E-8FD7-53BA3F3B8F78}"/>
              </a:ext>
            </a:extLst>
          </p:cNvPr>
          <p:cNvSpPr>
            <a:spLocks noGrp="1"/>
          </p:cNvSpPr>
          <p:nvPr>
            <p:ph type="sldNum" sz="quarter" idx="12"/>
          </p:nvPr>
        </p:nvSpPr>
        <p:spPr/>
        <p:txBody>
          <a:bodyPr/>
          <a:lstStyle/>
          <a:p>
            <a:fld id="{EE2D4555-6220-478B-9429-50D4DDAAE38E}" type="slidenum">
              <a:rPr lang="nl-NL" smtClean="0"/>
              <a:t>‹nr.›</a:t>
            </a:fld>
            <a:endParaRPr lang="nl-NL"/>
          </a:p>
        </p:txBody>
      </p:sp>
    </p:spTree>
    <p:extLst>
      <p:ext uri="{BB962C8B-B14F-4D97-AF65-F5344CB8AC3E}">
        <p14:creationId xmlns:p14="http://schemas.microsoft.com/office/powerpoint/2010/main" val="372567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36A0E-9FE1-4F8F-AD3D-9CCCCD31FC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0EB6946-0B02-44E1-8F7A-562C680F57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BF98828-D73D-4941-87A2-B037566B7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29164045-B9B6-41D3-914D-A316750F91F1}"/>
              </a:ext>
            </a:extLst>
          </p:cNvPr>
          <p:cNvSpPr>
            <a:spLocks noGrp="1"/>
          </p:cNvSpPr>
          <p:nvPr>
            <p:ph type="dt" sz="half" idx="10"/>
          </p:nvPr>
        </p:nvSpPr>
        <p:spPr/>
        <p:txBody>
          <a:bodyPr/>
          <a:lstStyle/>
          <a:p>
            <a:fld id="{F47C8C88-201E-4E4A-AAE2-CFA280BCC98A}" type="datetimeFigureOut">
              <a:rPr lang="nl-NL" smtClean="0"/>
              <a:t>6-10-2020</a:t>
            </a:fld>
            <a:endParaRPr lang="nl-NL"/>
          </a:p>
        </p:txBody>
      </p:sp>
      <p:sp>
        <p:nvSpPr>
          <p:cNvPr id="6" name="Tijdelijke aanduiding voor voettekst 5">
            <a:extLst>
              <a:ext uri="{FF2B5EF4-FFF2-40B4-BE49-F238E27FC236}">
                <a16:creationId xmlns:a16="http://schemas.microsoft.com/office/drawing/2014/main" id="{F11ABCF9-8FA3-44F5-BC73-BC330B3E60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41CFCBF-ADC6-418F-9A76-D9A616D2B3DC}"/>
              </a:ext>
            </a:extLst>
          </p:cNvPr>
          <p:cNvSpPr>
            <a:spLocks noGrp="1"/>
          </p:cNvSpPr>
          <p:nvPr>
            <p:ph type="sldNum" sz="quarter" idx="12"/>
          </p:nvPr>
        </p:nvSpPr>
        <p:spPr/>
        <p:txBody>
          <a:bodyPr/>
          <a:lstStyle/>
          <a:p>
            <a:fld id="{EE2D4555-6220-478B-9429-50D4DDAAE38E}" type="slidenum">
              <a:rPr lang="nl-NL" smtClean="0"/>
              <a:t>‹nr.›</a:t>
            </a:fld>
            <a:endParaRPr lang="nl-NL"/>
          </a:p>
        </p:txBody>
      </p:sp>
    </p:spTree>
    <p:extLst>
      <p:ext uri="{BB962C8B-B14F-4D97-AF65-F5344CB8AC3E}">
        <p14:creationId xmlns:p14="http://schemas.microsoft.com/office/powerpoint/2010/main" val="350053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60E80-D9E4-41D4-84E2-277F1BE3EC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2A13D19-325D-45EE-B0BE-C59A745654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7FBB9C3-8E0C-4EDB-A189-C831BE66E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97A6631B-FBB6-4D31-B180-9B30C16B2E77}"/>
              </a:ext>
            </a:extLst>
          </p:cNvPr>
          <p:cNvSpPr>
            <a:spLocks noGrp="1"/>
          </p:cNvSpPr>
          <p:nvPr>
            <p:ph type="dt" sz="half" idx="10"/>
          </p:nvPr>
        </p:nvSpPr>
        <p:spPr/>
        <p:txBody>
          <a:bodyPr/>
          <a:lstStyle/>
          <a:p>
            <a:fld id="{F47C8C88-201E-4E4A-AAE2-CFA280BCC98A}" type="datetimeFigureOut">
              <a:rPr lang="nl-NL" smtClean="0"/>
              <a:t>6-10-2020</a:t>
            </a:fld>
            <a:endParaRPr lang="nl-NL"/>
          </a:p>
        </p:txBody>
      </p:sp>
      <p:sp>
        <p:nvSpPr>
          <p:cNvPr id="6" name="Tijdelijke aanduiding voor voettekst 5">
            <a:extLst>
              <a:ext uri="{FF2B5EF4-FFF2-40B4-BE49-F238E27FC236}">
                <a16:creationId xmlns:a16="http://schemas.microsoft.com/office/drawing/2014/main" id="{E88614A5-1FE6-45DD-BF72-C6307CDBB62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2721A04-1716-4CD3-B47E-53D405C496D2}"/>
              </a:ext>
            </a:extLst>
          </p:cNvPr>
          <p:cNvSpPr>
            <a:spLocks noGrp="1"/>
          </p:cNvSpPr>
          <p:nvPr>
            <p:ph type="sldNum" sz="quarter" idx="12"/>
          </p:nvPr>
        </p:nvSpPr>
        <p:spPr/>
        <p:txBody>
          <a:bodyPr/>
          <a:lstStyle/>
          <a:p>
            <a:fld id="{EE2D4555-6220-478B-9429-50D4DDAAE38E}" type="slidenum">
              <a:rPr lang="nl-NL" smtClean="0"/>
              <a:t>‹nr.›</a:t>
            </a:fld>
            <a:endParaRPr lang="nl-NL"/>
          </a:p>
        </p:txBody>
      </p:sp>
    </p:spTree>
    <p:extLst>
      <p:ext uri="{BB962C8B-B14F-4D97-AF65-F5344CB8AC3E}">
        <p14:creationId xmlns:p14="http://schemas.microsoft.com/office/powerpoint/2010/main" val="193399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AB1C45-0CEA-4D04-B46D-C19EB50F05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80F4C3D-6348-4DB6-B207-78AE9FDA3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1DFFC4-C591-4304-9DAC-B4468337DE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C8C88-201E-4E4A-AAE2-CFA280BCC98A}" type="datetimeFigureOut">
              <a:rPr lang="nl-NL" smtClean="0"/>
              <a:t>6-10-2020</a:t>
            </a:fld>
            <a:endParaRPr lang="nl-NL"/>
          </a:p>
        </p:txBody>
      </p:sp>
      <p:sp>
        <p:nvSpPr>
          <p:cNvPr id="5" name="Tijdelijke aanduiding voor voettekst 4">
            <a:extLst>
              <a:ext uri="{FF2B5EF4-FFF2-40B4-BE49-F238E27FC236}">
                <a16:creationId xmlns:a16="http://schemas.microsoft.com/office/drawing/2014/main" id="{32C4492C-AD78-41CD-A250-510CC9DCE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804EF5E-CD93-4110-8BC1-AC8A7875E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D4555-6220-478B-9429-50D4DDAAE38E}" type="slidenum">
              <a:rPr lang="nl-NL" smtClean="0"/>
              <a:t>‹nr.›</a:t>
            </a:fld>
            <a:endParaRPr lang="nl-NL"/>
          </a:p>
        </p:txBody>
      </p:sp>
    </p:spTree>
    <p:extLst>
      <p:ext uri="{BB962C8B-B14F-4D97-AF65-F5344CB8AC3E}">
        <p14:creationId xmlns:p14="http://schemas.microsoft.com/office/powerpoint/2010/main" val="943635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biologielessen.nl/images/Onderbouw/Klas_2/Planten/Jaarringen2.jpg"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onderglas.nl/te-korte-internodien-belicht-paprik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dpvsuZzPZJc" TargetMode="External"/><Relationship Id="rId4" Type="http://schemas.openxmlformats.org/officeDocument/2006/relationships/hyperlink" Target="https://www.youtube.com/watch?v=dpvsuZzPZJ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5B036-8080-42F6-885A-44388FF69CC9}"/>
              </a:ext>
            </a:extLst>
          </p:cNvPr>
          <p:cNvSpPr>
            <a:spLocks noGrp="1"/>
          </p:cNvSpPr>
          <p:nvPr>
            <p:ph type="title"/>
          </p:nvPr>
        </p:nvSpPr>
        <p:spPr/>
        <p:txBody>
          <a:bodyPr/>
          <a:lstStyle/>
          <a:p>
            <a:r>
              <a:rPr lang="nl-NL" b="1" dirty="0"/>
              <a:t>Les 5 Functie van de stengel</a:t>
            </a:r>
          </a:p>
        </p:txBody>
      </p:sp>
      <p:pic>
        <p:nvPicPr>
          <p:cNvPr id="1028" name="Picture 4" descr="stengel - WikiWoordenboek">
            <a:extLst>
              <a:ext uri="{FF2B5EF4-FFF2-40B4-BE49-F238E27FC236}">
                <a16:creationId xmlns:a16="http://schemas.microsoft.com/office/drawing/2014/main" id="{470DE536-305D-49FB-A684-BA16E22107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48123" y="1781558"/>
            <a:ext cx="3263503"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8C5186C3-07F5-4157-9808-4DA67E19D104}"/>
              </a:ext>
            </a:extLst>
          </p:cNvPr>
          <p:cNvSpPr/>
          <p:nvPr/>
        </p:nvSpPr>
        <p:spPr>
          <a:xfrm>
            <a:off x="172598" y="4030662"/>
            <a:ext cx="6790062" cy="2800767"/>
          </a:xfrm>
          <a:prstGeom prst="rect">
            <a:avLst/>
          </a:prstGeom>
        </p:spPr>
        <p:txBody>
          <a:bodyPr wrap="square">
            <a:spAutoFit/>
          </a:bodyPr>
          <a:lstStyle/>
          <a:p>
            <a:r>
              <a:rPr lang="nl-NL" sz="2200" dirty="0">
                <a:solidFill>
                  <a:srgbClr val="222222"/>
                </a:solidFill>
                <a:latin typeface="arial" panose="020B0604020202020204" pitchFamily="34" charset="0"/>
              </a:rPr>
              <a:t>De </a:t>
            </a:r>
            <a:r>
              <a:rPr lang="nl-NL" sz="2200" b="1" dirty="0">
                <a:solidFill>
                  <a:srgbClr val="222222"/>
                </a:solidFill>
                <a:latin typeface="arial" panose="020B0604020202020204" pitchFamily="34" charset="0"/>
              </a:rPr>
              <a:t>stengel:</a:t>
            </a:r>
          </a:p>
          <a:p>
            <a:endParaRPr lang="nl-NL" sz="2200" b="1" dirty="0">
              <a:solidFill>
                <a:srgbClr val="222222"/>
              </a:solidFill>
              <a:latin typeface="arial" panose="020B0604020202020204" pitchFamily="34" charset="0"/>
            </a:endParaRPr>
          </a:p>
          <a:p>
            <a:pPr marL="342900" indent="-342900">
              <a:buFont typeface="Arial" panose="020B0604020202020204" pitchFamily="34" charset="0"/>
              <a:buChar char="•"/>
            </a:pPr>
            <a:r>
              <a:rPr lang="nl-NL" sz="2200" dirty="0">
                <a:solidFill>
                  <a:srgbClr val="222222"/>
                </a:solidFill>
                <a:latin typeface="arial" panose="020B0604020202020204" pitchFamily="34" charset="0"/>
              </a:rPr>
              <a:t> Geeft aan de </a:t>
            </a:r>
            <a:r>
              <a:rPr lang="nl-NL" sz="2200" b="1" dirty="0">
                <a:solidFill>
                  <a:srgbClr val="222222"/>
                </a:solidFill>
                <a:latin typeface="arial" panose="020B0604020202020204" pitchFamily="34" charset="0"/>
              </a:rPr>
              <a:t>plant</a:t>
            </a:r>
            <a:r>
              <a:rPr lang="nl-NL" sz="2200" dirty="0">
                <a:solidFill>
                  <a:srgbClr val="222222"/>
                </a:solidFill>
                <a:latin typeface="arial" panose="020B0604020202020204" pitchFamily="34" charset="0"/>
              </a:rPr>
              <a:t> stevigheid en zorgt voor transport van water, mineralen en assimilaten.</a:t>
            </a:r>
          </a:p>
          <a:p>
            <a:pPr marL="342900" indent="-342900">
              <a:buFont typeface="Arial" panose="020B0604020202020204" pitchFamily="34" charset="0"/>
              <a:buChar char="•"/>
            </a:pPr>
            <a:endParaRPr lang="nl-NL" sz="2200" dirty="0">
              <a:solidFill>
                <a:srgbClr val="222222"/>
              </a:solidFill>
              <a:latin typeface="arial" panose="020B0604020202020204" pitchFamily="34" charset="0"/>
            </a:endParaRPr>
          </a:p>
          <a:p>
            <a:pPr marL="342900" indent="-342900">
              <a:buFont typeface="Arial" panose="020B0604020202020204" pitchFamily="34" charset="0"/>
              <a:buChar char="•"/>
            </a:pPr>
            <a:r>
              <a:rPr lang="nl-NL" sz="2200" dirty="0">
                <a:solidFill>
                  <a:srgbClr val="222222"/>
                </a:solidFill>
                <a:latin typeface="arial" panose="020B0604020202020204" pitchFamily="34" charset="0"/>
              </a:rPr>
              <a:t>Daarnaast zorgt de </a:t>
            </a:r>
            <a:r>
              <a:rPr lang="nl-NL" sz="2200" b="1" dirty="0">
                <a:solidFill>
                  <a:srgbClr val="222222"/>
                </a:solidFill>
                <a:latin typeface="arial" panose="020B0604020202020204" pitchFamily="34" charset="0"/>
              </a:rPr>
              <a:t>stengel</a:t>
            </a:r>
            <a:r>
              <a:rPr lang="nl-NL" sz="2200" dirty="0">
                <a:solidFill>
                  <a:srgbClr val="222222"/>
                </a:solidFill>
                <a:latin typeface="arial" panose="020B0604020202020204" pitchFamily="34" charset="0"/>
              </a:rPr>
              <a:t> voor de groei van de </a:t>
            </a:r>
            <a:r>
              <a:rPr lang="nl-NL" sz="2200" b="1" dirty="0">
                <a:solidFill>
                  <a:srgbClr val="222222"/>
                </a:solidFill>
                <a:latin typeface="arial" panose="020B0604020202020204" pitchFamily="34" charset="0"/>
              </a:rPr>
              <a:t>plant</a:t>
            </a:r>
            <a:r>
              <a:rPr lang="nl-NL" sz="2200" dirty="0">
                <a:solidFill>
                  <a:srgbClr val="222222"/>
                </a:solidFill>
                <a:latin typeface="arial" panose="020B0604020202020204" pitchFamily="34" charset="0"/>
              </a:rPr>
              <a:t> zowel door groei in de lengte als in de dikte.</a:t>
            </a:r>
            <a:endParaRPr lang="nl-NL" sz="2200" dirty="0"/>
          </a:p>
        </p:txBody>
      </p:sp>
    </p:spTree>
    <p:extLst>
      <p:ext uri="{BB962C8B-B14F-4D97-AF65-F5344CB8AC3E}">
        <p14:creationId xmlns:p14="http://schemas.microsoft.com/office/powerpoint/2010/main" val="10403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1000"/>
                                        <p:tgtEl>
                                          <p:spTgt spid="6">
                                            <p:txEl>
                                              <p:pRg st="4" end="4"/>
                                            </p:txEl>
                                          </p:spTgt>
                                        </p:tgtEl>
                                      </p:cBhvr>
                                    </p:animEffect>
                                    <p:anim calcmode="lin" valueType="num">
                                      <p:cBhvr>
                                        <p:cTn id="1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47800-C88E-44BF-A6F8-D624F4557CA4}"/>
              </a:ext>
            </a:extLst>
          </p:cNvPr>
          <p:cNvSpPr>
            <a:spLocks noGrp="1"/>
          </p:cNvSpPr>
          <p:nvPr>
            <p:ph type="title"/>
          </p:nvPr>
        </p:nvSpPr>
        <p:spPr/>
        <p:txBody>
          <a:bodyPr/>
          <a:lstStyle/>
          <a:p>
            <a:r>
              <a:rPr lang="nl-NL" dirty="0"/>
              <a:t>Hout- en bastvaten</a:t>
            </a:r>
          </a:p>
        </p:txBody>
      </p:sp>
      <p:pic>
        <p:nvPicPr>
          <p:cNvPr id="4" name="Tijdelijke aanduiding voor inhoud 3">
            <a:extLst>
              <a:ext uri="{FF2B5EF4-FFF2-40B4-BE49-F238E27FC236}">
                <a16:creationId xmlns:a16="http://schemas.microsoft.com/office/drawing/2014/main" id="{A30AB2AF-5EF3-43C0-A90E-885B2309141D}"/>
              </a:ext>
            </a:extLst>
          </p:cNvPr>
          <p:cNvPicPr>
            <a:picLocks noGrp="1" noChangeAspect="1"/>
          </p:cNvPicPr>
          <p:nvPr>
            <p:ph idx="1"/>
          </p:nvPr>
        </p:nvPicPr>
        <p:blipFill>
          <a:blip r:embed="rId2"/>
          <a:stretch>
            <a:fillRect/>
          </a:stretch>
        </p:blipFill>
        <p:spPr>
          <a:xfrm>
            <a:off x="1386151" y="1819647"/>
            <a:ext cx="8584114" cy="4809008"/>
          </a:xfrm>
          <a:prstGeom prst="rect">
            <a:avLst/>
          </a:prstGeom>
        </p:spPr>
      </p:pic>
    </p:spTree>
    <p:extLst>
      <p:ext uri="{BB962C8B-B14F-4D97-AF65-F5344CB8AC3E}">
        <p14:creationId xmlns:p14="http://schemas.microsoft.com/office/powerpoint/2010/main" val="2392283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47800-C88E-44BF-A6F8-D624F4557CA4}"/>
              </a:ext>
            </a:extLst>
          </p:cNvPr>
          <p:cNvSpPr>
            <a:spLocks noGrp="1"/>
          </p:cNvSpPr>
          <p:nvPr>
            <p:ph type="title"/>
          </p:nvPr>
        </p:nvSpPr>
        <p:spPr>
          <a:xfrm>
            <a:off x="838200" y="0"/>
            <a:ext cx="10515600" cy="1325563"/>
          </a:xfrm>
        </p:spPr>
        <p:txBody>
          <a:bodyPr/>
          <a:lstStyle/>
          <a:p>
            <a:r>
              <a:rPr lang="nl-NL" dirty="0"/>
              <a:t>Hout- en bastvaten</a:t>
            </a:r>
          </a:p>
        </p:txBody>
      </p:sp>
      <p:sp>
        <p:nvSpPr>
          <p:cNvPr id="3" name="Tijdelijke aanduiding voor inhoud 2">
            <a:extLst>
              <a:ext uri="{FF2B5EF4-FFF2-40B4-BE49-F238E27FC236}">
                <a16:creationId xmlns:a16="http://schemas.microsoft.com/office/drawing/2014/main" id="{37AFAED1-FF4E-4F8F-BE54-37A0AF12C70B}"/>
              </a:ext>
            </a:extLst>
          </p:cNvPr>
          <p:cNvSpPr>
            <a:spLocks noGrp="1"/>
          </p:cNvSpPr>
          <p:nvPr>
            <p:ph idx="1"/>
          </p:nvPr>
        </p:nvSpPr>
        <p:spPr>
          <a:xfrm>
            <a:off x="177188" y="1325563"/>
            <a:ext cx="9143082" cy="4351338"/>
          </a:xfrm>
        </p:spPr>
        <p:txBody>
          <a:bodyPr>
            <a:normAutofit fontScale="92500" lnSpcReduction="10000"/>
          </a:bodyPr>
          <a:lstStyle/>
          <a:p>
            <a:r>
              <a:rPr lang="nl-NL" dirty="0"/>
              <a:t>Aan de buitenzijde van de stengel bevinden zich de bastvaten en aan de binnenzijde de houtvaten.</a:t>
            </a:r>
          </a:p>
          <a:p>
            <a:endParaRPr lang="nl-NL" dirty="0"/>
          </a:p>
          <a:p>
            <a:r>
              <a:rPr lang="nl-NL" dirty="0"/>
              <a:t>Bastvaten en houtvaten transporteren stoffen naar de rest van de plant. </a:t>
            </a:r>
          </a:p>
          <a:p>
            <a:endParaRPr lang="nl-NL" dirty="0"/>
          </a:p>
          <a:p>
            <a:r>
              <a:rPr lang="nl-NL" dirty="0"/>
              <a:t>Bastvaten zijn levende cellen en houtvaten ‘dode’ cellen.</a:t>
            </a:r>
          </a:p>
          <a:p>
            <a:endParaRPr lang="nl-NL" dirty="0"/>
          </a:p>
          <a:p>
            <a:r>
              <a:rPr lang="nl-NL" dirty="0"/>
              <a:t>Alles wat binnen de ring van de vaatbundels ligt, noemt men het merg van de stengel en bestaat uit parenchym. Aan de buitenkant van de stengel bevindt zich de opperhuid.</a:t>
            </a:r>
          </a:p>
        </p:txBody>
      </p:sp>
      <p:pic>
        <p:nvPicPr>
          <p:cNvPr id="4" name="Afbeelding 3">
            <a:extLst>
              <a:ext uri="{FF2B5EF4-FFF2-40B4-BE49-F238E27FC236}">
                <a16:creationId xmlns:a16="http://schemas.microsoft.com/office/drawing/2014/main" id="{FB006C23-48E2-49A5-A0BB-72E761D22A0B}"/>
              </a:ext>
            </a:extLst>
          </p:cNvPr>
          <p:cNvPicPr>
            <a:picLocks noChangeAspect="1"/>
          </p:cNvPicPr>
          <p:nvPr/>
        </p:nvPicPr>
        <p:blipFill>
          <a:blip r:embed="rId2"/>
          <a:stretch>
            <a:fillRect/>
          </a:stretch>
        </p:blipFill>
        <p:spPr>
          <a:xfrm>
            <a:off x="9567231" y="773906"/>
            <a:ext cx="1905000" cy="1833563"/>
          </a:xfrm>
          <a:prstGeom prst="rect">
            <a:avLst/>
          </a:prstGeom>
        </p:spPr>
      </p:pic>
      <p:pic>
        <p:nvPicPr>
          <p:cNvPr id="5" name="Afbeelding 4">
            <a:extLst>
              <a:ext uri="{FF2B5EF4-FFF2-40B4-BE49-F238E27FC236}">
                <a16:creationId xmlns:a16="http://schemas.microsoft.com/office/drawing/2014/main" id="{52EE6016-C5DA-4F86-9C14-3B1750BC8C1B}"/>
              </a:ext>
            </a:extLst>
          </p:cNvPr>
          <p:cNvPicPr>
            <a:picLocks noChangeAspect="1"/>
          </p:cNvPicPr>
          <p:nvPr/>
        </p:nvPicPr>
        <p:blipFill>
          <a:blip r:embed="rId3"/>
          <a:stretch>
            <a:fillRect/>
          </a:stretch>
        </p:blipFill>
        <p:spPr>
          <a:xfrm>
            <a:off x="9567231" y="5100810"/>
            <a:ext cx="2125495" cy="1556516"/>
          </a:xfrm>
          <a:prstGeom prst="rect">
            <a:avLst/>
          </a:prstGeom>
        </p:spPr>
      </p:pic>
      <p:pic>
        <p:nvPicPr>
          <p:cNvPr id="8194" name="Picture 2" descr="Flora van Nederland - Wilde planten en hun omgeving online">
            <a:extLst>
              <a:ext uri="{FF2B5EF4-FFF2-40B4-BE49-F238E27FC236}">
                <a16:creationId xmlns:a16="http://schemas.microsoft.com/office/drawing/2014/main" id="{753EAE1A-B159-4519-9C76-EFF5A67E9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483" y="5676901"/>
            <a:ext cx="2008517" cy="11247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14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194"/>
                                        </p:tgtEl>
                                        <p:attrNameLst>
                                          <p:attrName>style.visibility</p:attrName>
                                        </p:attrNameLst>
                                      </p:cBhvr>
                                      <p:to>
                                        <p:strVal val="visible"/>
                                      </p:to>
                                    </p:set>
                                    <p:animEffect transition="in" filter="fade">
                                      <p:cBhvr>
                                        <p:cTn id="47" dur="1000"/>
                                        <p:tgtEl>
                                          <p:spTgt spid="8194"/>
                                        </p:tgtEl>
                                      </p:cBhvr>
                                    </p:animEffect>
                                    <p:anim calcmode="lin" valueType="num">
                                      <p:cBhvr>
                                        <p:cTn id="48" dur="1000" fill="hold"/>
                                        <p:tgtEl>
                                          <p:spTgt spid="8194"/>
                                        </p:tgtEl>
                                        <p:attrNameLst>
                                          <p:attrName>ppt_x</p:attrName>
                                        </p:attrNameLst>
                                      </p:cBhvr>
                                      <p:tavLst>
                                        <p:tav tm="0">
                                          <p:val>
                                            <p:strVal val="#ppt_x"/>
                                          </p:val>
                                        </p:tav>
                                        <p:tav tm="100000">
                                          <p:val>
                                            <p:strVal val="#ppt_x"/>
                                          </p:val>
                                        </p:tav>
                                      </p:tavLst>
                                    </p:anim>
                                    <p:anim calcmode="lin" valueType="num">
                                      <p:cBhvr>
                                        <p:cTn id="4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52B62-E475-4165-BFDD-11E6AC128D29}"/>
              </a:ext>
            </a:extLst>
          </p:cNvPr>
          <p:cNvSpPr>
            <a:spLocks noGrp="1"/>
          </p:cNvSpPr>
          <p:nvPr>
            <p:ph type="title"/>
          </p:nvPr>
        </p:nvSpPr>
        <p:spPr/>
        <p:txBody>
          <a:bodyPr/>
          <a:lstStyle/>
          <a:p>
            <a:r>
              <a:rPr lang="nl-NL" dirty="0"/>
              <a:t>Houtvaten</a:t>
            </a:r>
          </a:p>
        </p:txBody>
      </p:sp>
      <p:sp>
        <p:nvSpPr>
          <p:cNvPr id="3" name="Tijdelijke aanduiding voor inhoud 2">
            <a:extLst>
              <a:ext uri="{FF2B5EF4-FFF2-40B4-BE49-F238E27FC236}">
                <a16:creationId xmlns:a16="http://schemas.microsoft.com/office/drawing/2014/main" id="{4B769A1A-3905-4FC4-9406-4F5970FA87A9}"/>
              </a:ext>
            </a:extLst>
          </p:cNvPr>
          <p:cNvSpPr>
            <a:spLocks noGrp="1"/>
          </p:cNvSpPr>
          <p:nvPr>
            <p:ph idx="1"/>
          </p:nvPr>
        </p:nvSpPr>
        <p:spPr>
          <a:xfrm>
            <a:off x="584812" y="1690688"/>
            <a:ext cx="10515600" cy="4351338"/>
          </a:xfrm>
        </p:spPr>
        <p:txBody>
          <a:bodyPr>
            <a:normAutofit/>
          </a:bodyPr>
          <a:lstStyle/>
          <a:p>
            <a:r>
              <a:rPr lang="nl-NL" sz="2200" dirty="0"/>
              <a:t>De houtvaten bestaan uit verschillende houtcellen die verticaal zijn opgestapeld. De wanden tussen de cellen verdwijnen langzaam en uiteindelijk zijn de cellen zelf helemaal weg.</a:t>
            </a:r>
          </a:p>
          <a:p>
            <a:endParaRPr lang="nl-NL" sz="2200" dirty="0"/>
          </a:p>
          <a:p>
            <a:r>
              <a:rPr lang="nl-NL" sz="2200" dirty="0"/>
              <a:t>In houtvaten wordt het water omhoog getrokken en dus tegen de zwaartekracht in. Dit is mogelijk door middel van de capillaire werking va de vaten.</a:t>
            </a:r>
          </a:p>
        </p:txBody>
      </p:sp>
      <p:pic>
        <p:nvPicPr>
          <p:cNvPr id="9218" name="Picture 2" descr="Capillaire werking van Water bij niet goed afgedichte antenne">
            <a:extLst>
              <a:ext uri="{FF2B5EF4-FFF2-40B4-BE49-F238E27FC236}">
                <a16:creationId xmlns:a16="http://schemas.microsoft.com/office/drawing/2014/main" id="{EA8072CF-DBCE-4953-965A-C96A38AA3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146" y="3656501"/>
            <a:ext cx="3807244" cy="30216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F5F24A64-1272-4FF9-9884-63BB1862729E}"/>
              </a:ext>
            </a:extLst>
          </p:cNvPr>
          <p:cNvSpPr/>
          <p:nvPr/>
        </p:nvSpPr>
        <p:spPr>
          <a:xfrm>
            <a:off x="496678" y="4236416"/>
            <a:ext cx="7182080" cy="1477328"/>
          </a:xfrm>
          <a:prstGeom prst="rect">
            <a:avLst/>
          </a:prstGeom>
        </p:spPr>
        <p:txBody>
          <a:bodyPr wrap="square">
            <a:spAutoFit/>
          </a:bodyPr>
          <a:lstStyle/>
          <a:p>
            <a:r>
              <a:rPr lang="nl-NL" b="1" dirty="0">
                <a:latin typeface="Arial" panose="020B0604020202020204" pitchFamily="34" charset="0"/>
              </a:rPr>
              <a:t>Demonstratie: Buizen in water.</a:t>
            </a:r>
          </a:p>
          <a:p>
            <a:endParaRPr lang="nl-NL" b="1" dirty="0">
              <a:latin typeface="Arial" panose="020B0604020202020204" pitchFamily="34" charset="0"/>
            </a:endParaRPr>
          </a:p>
          <a:p>
            <a:r>
              <a:rPr lang="nl-NL" dirty="0">
                <a:latin typeface="Arial" panose="020B0604020202020204" pitchFamily="34" charset="0"/>
              </a:rPr>
              <a:t>Het is namelijk zo dat door de verdamping een onderdruk ontstaat</a:t>
            </a:r>
          </a:p>
          <a:p>
            <a:r>
              <a:rPr lang="nl-NL" dirty="0">
                <a:latin typeface="Arial" panose="020B0604020202020204" pitchFamily="34" charset="0"/>
              </a:rPr>
              <a:t>in het blad, waardoor het water uit de houtvaten wordt omhoog gezogen word. Dat is aan te tonen met de volgende demonstratie</a:t>
            </a:r>
            <a:endParaRPr lang="nl-NL" b="0" i="0" dirty="0">
              <a:effectLst/>
              <a:latin typeface="Arial" panose="020B0604020202020204" pitchFamily="34" charset="0"/>
            </a:endParaRPr>
          </a:p>
        </p:txBody>
      </p:sp>
    </p:spTree>
    <p:extLst>
      <p:ext uri="{BB962C8B-B14F-4D97-AF65-F5344CB8AC3E}">
        <p14:creationId xmlns:p14="http://schemas.microsoft.com/office/powerpoint/2010/main" val="68367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1000"/>
                                        <p:tgtEl>
                                          <p:spTgt spid="9218"/>
                                        </p:tgtEl>
                                      </p:cBhvr>
                                    </p:animEffect>
                                    <p:anim calcmode="lin" valueType="num">
                                      <p:cBhvr>
                                        <p:cTn id="20" dur="1000" fill="hold"/>
                                        <p:tgtEl>
                                          <p:spTgt spid="9218"/>
                                        </p:tgtEl>
                                        <p:attrNameLst>
                                          <p:attrName>ppt_x</p:attrName>
                                        </p:attrNameLst>
                                      </p:cBhvr>
                                      <p:tavLst>
                                        <p:tav tm="0">
                                          <p:val>
                                            <p:strVal val="#ppt_x"/>
                                          </p:val>
                                        </p:tav>
                                        <p:tav tm="100000">
                                          <p:val>
                                            <p:strVal val="#ppt_x"/>
                                          </p:val>
                                        </p:tav>
                                      </p:tavLst>
                                    </p:anim>
                                    <p:anim calcmode="lin" valueType="num">
                                      <p:cBhvr>
                                        <p:cTn id="21"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96CCCC-CF6E-40A2-80A8-56615C66CA6D}"/>
              </a:ext>
            </a:extLst>
          </p:cNvPr>
          <p:cNvSpPr>
            <a:spLocks noGrp="1"/>
          </p:cNvSpPr>
          <p:nvPr>
            <p:ph type="title"/>
          </p:nvPr>
        </p:nvSpPr>
        <p:spPr/>
        <p:txBody>
          <a:bodyPr/>
          <a:lstStyle/>
          <a:p>
            <a:r>
              <a:rPr lang="nl-NL" dirty="0"/>
              <a:t>Bastvaten</a:t>
            </a:r>
          </a:p>
        </p:txBody>
      </p:sp>
      <p:sp>
        <p:nvSpPr>
          <p:cNvPr id="3" name="Tijdelijke aanduiding voor inhoud 2">
            <a:extLst>
              <a:ext uri="{FF2B5EF4-FFF2-40B4-BE49-F238E27FC236}">
                <a16:creationId xmlns:a16="http://schemas.microsoft.com/office/drawing/2014/main" id="{8ABB1738-B917-461E-81D5-1C72D546DFE7}"/>
              </a:ext>
            </a:extLst>
          </p:cNvPr>
          <p:cNvSpPr>
            <a:spLocks noGrp="1"/>
          </p:cNvSpPr>
          <p:nvPr>
            <p:ph idx="1"/>
          </p:nvPr>
        </p:nvSpPr>
        <p:spPr>
          <a:xfrm>
            <a:off x="683964" y="1481367"/>
            <a:ext cx="10515600" cy="4351338"/>
          </a:xfrm>
        </p:spPr>
        <p:txBody>
          <a:bodyPr>
            <a:normAutofit/>
          </a:bodyPr>
          <a:lstStyle/>
          <a:p>
            <a:r>
              <a:rPr lang="nl-NL" sz="2200" dirty="0"/>
              <a:t>Bastvaten bestaan, in tegenstelling tot houtvaten, uit levende cellen zonder celkern. </a:t>
            </a:r>
          </a:p>
          <a:p>
            <a:r>
              <a:rPr lang="nl-NL" sz="2200" dirty="0"/>
              <a:t>De wanden van de cellen verdwijnen niet helemaal, maar er ontstaan gaten in. Dit worden </a:t>
            </a:r>
            <a:r>
              <a:rPr lang="nl-NL" sz="2200" b="1" dirty="0"/>
              <a:t>de zeefvaten </a:t>
            </a:r>
            <a:r>
              <a:rPr lang="nl-NL" sz="2200" dirty="0"/>
              <a:t>genoemd. Doordat de celkernen weg zijn maar de cellen nog wel leven gaan de cellen snel dood. </a:t>
            </a:r>
          </a:p>
          <a:p>
            <a:r>
              <a:rPr lang="nl-NL" sz="2200" dirty="0"/>
              <a:t>Bastvaten zorgen voor de assimilatie in de planten. Ze zorgen voornamelijk voor het transport van koolhydraten in de planten.</a:t>
            </a:r>
          </a:p>
          <a:p>
            <a:endParaRPr lang="nl-NL" sz="2200" dirty="0"/>
          </a:p>
          <a:p>
            <a:pPr>
              <a:buFont typeface="Wingdings" panose="05000000000000000000" pitchFamily="2" charset="2"/>
              <a:buChar char="Ø"/>
            </a:pPr>
            <a:r>
              <a:rPr lang="nl-NL" sz="1800" dirty="0"/>
              <a:t>Een </a:t>
            </a:r>
            <a:r>
              <a:rPr lang="nl-NL" sz="1800" b="1" dirty="0"/>
              <a:t>plant</a:t>
            </a:r>
            <a:r>
              <a:rPr lang="nl-NL" sz="1800" dirty="0"/>
              <a:t> kan </a:t>
            </a:r>
            <a:r>
              <a:rPr lang="nl-NL" sz="1800" b="1" dirty="0"/>
              <a:t>assimileren</a:t>
            </a:r>
            <a:r>
              <a:rPr lang="nl-NL" sz="1800" dirty="0"/>
              <a:t> en dissimileren. Onder invloed van het zonlicht kunnen bladeren koolstofdioxide (CO</a:t>
            </a:r>
            <a:r>
              <a:rPr lang="nl-NL" sz="1800" baseline="-25000" dirty="0"/>
              <a:t>2</a:t>
            </a:r>
            <a:r>
              <a:rPr lang="nl-NL" sz="1800" dirty="0"/>
              <a:t>) en water (H</a:t>
            </a:r>
            <a:r>
              <a:rPr lang="nl-NL" sz="1800" baseline="-25000" dirty="0"/>
              <a:t>2</a:t>
            </a:r>
            <a:r>
              <a:rPr lang="nl-NL" sz="1800" dirty="0"/>
              <a:t>O) omzetten in glucose (C</a:t>
            </a:r>
            <a:r>
              <a:rPr lang="nl-NL" sz="1800" baseline="-25000" dirty="0"/>
              <a:t>6</a:t>
            </a:r>
            <a:r>
              <a:rPr lang="nl-NL" sz="1800" dirty="0"/>
              <a:t>H</a:t>
            </a:r>
            <a:r>
              <a:rPr lang="nl-NL" sz="1800" baseline="-25000" dirty="0"/>
              <a:t>12</a:t>
            </a:r>
            <a:r>
              <a:rPr lang="nl-NL" sz="1800" dirty="0"/>
              <a:t>O</a:t>
            </a:r>
            <a:r>
              <a:rPr lang="nl-NL" sz="1800" baseline="-25000" dirty="0"/>
              <a:t>6</a:t>
            </a:r>
            <a:r>
              <a:rPr lang="nl-NL" sz="1800" dirty="0"/>
              <a:t>) en zuurstof (O</a:t>
            </a:r>
            <a:r>
              <a:rPr lang="nl-NL" sz="1800" baseline="-25000" dirty="0"/>
              <a:t>2</a:t>
            </a:r>
            <a:r>
              <a:rPr lang="nl-NL" sz="1800" dirty="0"/>
              <a:t>) (</a:t>
            </a:r>
            <a:r>
              <a:rPr lang="nl-NL" sz="1800" b="1" dirty="0"/>
              <a:t>assimilatie</a:t>
            </a:r>
            <a:r>
              <a:rPr lang="nl-NL" sz="1800" dirty="0"/>
              <a:t> of fotosynthese). Tijdens de nacht vindt bij gebrek aan zonlicht enkel het omgekeerde plaats (dissimilatie of ademhaling).</a:t>
            </a:r>
          </a:p>
        </p:txBody>
      </p:sp>
      <p:pic>
        <p:nvPicPr>
          <p:cNvPr id="10242" name="Picture 2" descr="Voortgezette assimilatie">
            <a:extLst>
              <a:ext uri="{FF2B5EF4-FFF2-40B4-BE49-F238E27FC236}">
                <a16:creationId xmlns:a16="http://schemas.microsoft.com/office/drawing/2014/main" id="{70C9D23C-94D9-407B-AF92-8A0FED2B0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843" y="5167312"/>
            <a:ext cx="6544020" cy="150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83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42"/>
                                        </p:tgtEl>
                                        <p:attrNameLst>
                                          <p:attrName>style.visibility</p:attrName>
                                        </p:attrNameLst>
                                      </p:cBhvr>
                                      <p:to>
                                        <p:strVal val="visible"/>
                                      </p:to>
                                    </p:set>
                                    <p:animEffect transition="in" filter="fade">
                                      <p:cBhvr>
                                        <p:cTn id="28" dur="1000"/>
                                        <p:tgtEl>
                                          <p:spTgt spid="10242"/>
                                        </p:tgtEl>
                                      </p:cBhvr>
                                    </p:animEffect>
                                    <p:anim calcmode="lin" valueType="num">
                                      <p:cBhvr>
                                        <p:cTn id="29" dur="1000" fill="hold"/>
                                        <p:tgtEl>
                                          <p:spTgt spid="10242"/>
                                        </p:tgtEl>
                                        <p:attrNameLst>
                                          <p:attrName>ppt_x</p:attrName>
                                        </p:attrNameLst>
                                      </p:cBhvr>
                                      <p:tavLst>
                                        <p:tav tm="0">
                                          <p:val>
                                            <p:strVal val="#ppt_x"/>
                                          </p:val>
                                        </p:tav>
                                        <p:tav tm="100000">
                                          <p:val>
                                            <p:strVal val="#ppt_x"/>
                                          </p:val>
                                        </p:tav>
                                      </p:tavLst>
                                    </p:anim>
                                    <p:anim calcmode="lin" valueType="num">
                                      <p:cBhvr>
                                        <p:cTn id="30"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EEDB8E2-5812-427F-BE4E-98D9C3348ADB}"/>
              </a:ext>
            </a:extLst>
          </p:cNvPr>
          <p:cNvSpPr>
            <a:spLocks noGrp="1"/>
          </p:cNvSpPr>
          <p:nvPr>
            <p:ph idx="1"/>
          </p:nvPr>
        </p:nvSpPr>
        <p:spPr>
          <a:xfrm flipV="1">
            <a:off x="4005504" y="8770038"/>
            <a:ext cx="7525716" cy="454616"/>
          </a:xfrm>
        </p:spPr>
        <p:txBody>
          <a:bodyPr>
            <a:normAutofit lnSpcReduction="10000"/>
          </a:bodyPr>
          <a:lstStyle/>
          <a:p>
            <a:endParaRPr lang="nl-NL" dirty="0"/>
          </a:p>
        </p:txBody>
      </p:sp>
      <p:sp>
        <p:nvSpPr>
          <p:cNvPr id="4" name="Rectangle 1">
            <a:extLst>
              <a:ext uri="{FF2B5EF4-FFF2-40B4-BE49-F238E27FC236}">
                <a16:creationId xmlns:a16="http://schemas.microsoft.com/office/drawing/2014/main" id="{CD51EB10-C819-4B2E-984A-F23D0970741B}"/>
              </a:ext>
            </a:extLst>
          </p:cNvPr>
          <p:cNvSpPr>
            <a:spLocks noChangeArrowheads="1"/>
          </p:cNvSpPr>
          <p:nvPr/>
        </p:nvSpPr>
        <p:spPr bwMode="auto">
          <a:xfrm rot="10800000" flipV="1">
            <a:off x="757692" y="873934"/>
            <a:ext cx="977443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a:ln>
                  <a:noFill/>
                </a:ln>
                <a:solidFill>
                  <a:schemeClr val="tx1"/>
                </a:solidFill>
                <a:effectLst/>
                <a:latin typeface="Arial" panose="020B0604020202020204" pitchFamily="34" charset="0"/>
              </a:rPr>
              <a:t>Door deze vaatbundels vervoert de plant water van de wortels naar de bladeren en glucose van de bladeren naar de wortels. In de stengels zijn de vaatbundels niet te zien. In de bladeren echter wel. Dan noemen we het de nerven van het blad.  Als je een stam van een boom bekijkt, dan kan je de vaatbundels nog als jaarringen zien liggen.</a:t>
            </a:r>
          </a:p>
          <a:p>
            <a:pPr marL="0" marR="0" lvl="0" indent="0" algn="ctr" defTabSz="914400" rtl="0" eaLnBrk="0" fontAlgn="t" latinLnBrk="0" hangingPunct="0">
              <a:lnSpc>
                <a:spcPct val="100000"/>
              </a:lnSpc>
              <a:spcBef>
                <a:spcPct val="0"/>
              </a:spcBef>
              <a:spcAft>
                <a:spcPct val="0"/>
              </a:spcAft>
              <a:buClrTx/>
              <a:buSzTx/>
              <a:buFontTx/>
              <a:buNone/>
              <a:tabLst/>
            </a:pPr>
            <a:r>
              <a:rPr kumimoji="0" lang="nl-NL" altLang="nl-NL" b="0" i="0" u="none" strike="noStrike" cap="none" normalizeH="0" baseline="0" dirty="0">
                <a:ln>
                  <a:noFill/>
                </a:ln>
                <a:solidFill>
                  <a:srgbClr val="88B918"/>
                </a:solidFill>
                <a:effectLst/>
                <a:latin typeface="Arial" panose="020B0604020202020204" pitchFamily="34" charset="0"/>
                <a:hlinkClick r:id="rId2"/>
              </a:rPr>
              <a:t>  </a:t>
            </a:r>
            <a:br>
              <a:rPr kumimoji="0" lang="nl-NL" altLang="nl-NL" sz="15300" b="0" i="0" u="none" strike="noStrike" cap="none" normalizeH="0" baseline="0" dirty="0">
                <a:ln>
                  <a:noFill/>
                </a:ln>
                <a:solidFill>
                  <a:srgbClr val="88B918"/>
                </a:solidFill>
                <a:effectLst/>
                <a:latin typeface="Arial" panose="020B0604020202020204" pitchFamily="34" charset="0"/>
              </a:rPr>
            </a:br>
            <a:endParaRPr kumimoji="0" lang="nl-NL" altLang="nl-NL" b="0" i="0" u="none" strike="noStrike" cap="none" normalizeH="0" baseline="0" dirty="0">
              <a:ln>
                <a:noFill/>
              </a:ln>
              <a:solidFill>
                <a:srgbClr val="88B918"/>
              </a:solidFill>
              <a:effectLst/>
              <a:latin typeface="Arial" panose="020B0604020202020204" pitchFamily="34" charset="0"/>
            </a:endParaRPr>
          </a:p>
        </p:txBody>
      </p:sp>
      <p:pic>
        <p:nvPicPr>
          <p:cNvPr id="5" name="Afbeelding 4">
            <a:extLst>
              <a:ext uri="{FF2B5EF4-FFF2-40B4-BE49-F238E27FC236}">
                <a16:creationId xmlns:a16="http://schemas.microsoft.com/office/drawing/2014/main" id="{9F53FE3C-9214-4D21-ADE5-5BB13C23879D}"/>
              </a:ext>
            </a:extLst>
          </p:cNvPr>
          <p:cNvPicPr>
            <a:picLocks noChangeAspect="1"/>
          </p:cNvPicPr>
          <p:nvPr/>
        </p:nvPicPr>
        <p:blipFill>
          <a:blip r:embed="rId3"/>
          <a:stretch>
            <a:fillRect/>
          </a:stretch>
        </p:blipFill>
        <p:spPr>
          <a:xfrm>
            <a:off x="5791451" y="3068420"/>
            <a:ext cx="5280500" cy="3507132"/>
          </a:xfrm>
          <a:prstGeom prst="rect">
            <a:avLst/>
          </a:prstGeom>
        </p:spPr>
      </p:pic>
      <p:pic>
        <p:nvPicPr>
          <p:cNvPr id="2" name="Afbeelding 1">
            <a:extLst>
              <a:ext uri="{FF2B5EF4-FFF2-40B4-BE49-F238E27FC236}">
                <a16:creationId xmlns:a16="http://schemas.microsoft.com/office/drawing/2014/main" id="{00BB5307-CF2F-4E79-9B85-3732CFC50339}"/>
              </a:ext>
            </a:extLst>
          </p:cNvPr>
          <p:cNvPicPr>
            <a:picLocks noChangeAspect="1"/>
          </p:cNvPicPr>
          <p:nvPr/>
        </p:nvPicPr>
        <p:blipFill>
          <a:blip r:embed="rId4"/>
          <a:stretch>
            <a:fillRect/>
          </a:stretch>
        </p:blipFill>
        <p:spPr>
          <a:xfrm>
            <a:off x="1120048" y="2696464"/>
            <a:ext cx="2885455" cy="3777323"/>
          </a:xfrm>
          <a:prstGeom prst="rect">
            <a:avLst/>
          </a:prstGeom>
        </p:spPr>
      </p:pic>
    </p:spTree>
    <p:extLst>
      <p:ext uri="{BB962C8B-B14F-4D97-AF65-F5344CB8AC3E}">
        <p14:creationId xmlns:p14="http://schemas.microsoft.com/office/powerpoint/2010/main" val="274691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B4582-C964-4AD5-804F-F8E11B431D54}"/>
              </a:ext>
            </a:extLst>
          </p:cNvPr>
          <p:cNvSpPr>
            <a:spLocks noGrp="1"/>
          </p:cNvSpPr>
          <p:nvPr>
            <p:ph type="title"/>
          </p:nvPr>
        </p:nvSpPr>
        <p:spPr/>
        <p:txBody>
          <a:bodyPr/>
          <a:lstStyle/>
          <a:p>
            <a:r>
              <a:rPr lang="nl-NL" dirty="0"/>
              <a:t>De vorm van de stengel</a:t>
            </a:r>
          </a:p>
        </p:txBody>
      </p:sp>
      <p:sp>
        <p:nvSpPr>
          <p:cNvPr id="3" name="Tijdelijke aanduiding voor inhoud 2">
            <a:extLst>
              <a:ext uri="{FF2B5EF4-FFF2-40B4-BE49-F238E27FC236}">
                <a16:creationId xmlns:a16="http://schemas.microsoft.com/office/drawing/2014/main" id="{3C440DBE-5A5B-4E0C-B123-037F03F0DBB8}"/>
              </a:ext>
            </a:extLst>
          </p:cNvPr>
          <p:cNvSpPr>
            <a:spLocks noGrp="1"/>
          </p:cNvSpPr>
          <p:nvPr>
            <p:ph idx="1"/>
          </p:nvPr>
        </p:nvSpPr>
        <p:spPr>
          <a:xfrm>
            <a:off x="638175" y="2024857"/>
            <a:ext cx="9210905" cy="4351338"/>
          </a:xfrm>
        </p:spPr>
        <p:txBody>
          <a:bodyPr>
            <a:normAutofit/>
          </a:bodyPr>
          <a:lstStyle/>
          <a:p>
            <a:r>
              <a:rPr lang="nl-NL" sz="2200" dirty="0"/>
              <a:t>Een stengel kan rond, hoekig en geribd, gevleugeld, glad, hol of gevuld zijn. Ook kan de stengel behaard zijn en kunnen er stekels of doornen aan de stengel zitten. Een stekel, is een kegelvormig uitgroeisel van de opperhuid en is niet verbonden met het inwendige van de stengel of tak. </a:t>
            </a:r>
          </a:p>
          <a:p>
            <a:endParaRPr lang="nl-NL" sz="2200" dirty="0"/>
          </a:p>
          <a:p>
            <a:r>
              <a:rPr lang="nl-NL" sz="2200" dirty="0"/>
              <a:t>Een doorn zit, in de plaats van een blad (bladdoorn) of, zoals bij meidoorn, een tak (takdoorn) en is verbonden met het inwendige van de stengel.</a:t>
            </a:r>
          </a:p>
        </p:txBody>
      </p:sp>
      <p:pic>
        <p:nvPicPr>
          <p:cNvPr id="4" name="Afbeelding 3">
            <a:extLst>
              <a:ext uri="{FF2B5EF4-FFF2-40B4-BE49-F238E27FC236}">
                <a16:creationId xmlns:a16="http://schemas.microsoft.com/office/drawing/2014/main" id="{CD149C91-2834-4EC3-B593-7047CEF08E01}"/>
              </a:ext>
            </a:extLst>
          </p:cNvPr>
          <p:cNvPicPr>
            <a:picLocks noChangeAspect="1"/>
          </p:cNvPicPr>
          <p:nvPr/>
        </p:nvPicPr>
        <p:blipFill>
          <a:blip r:embed="rId2"/>
          <a:stretch>
            <a:fillRect/>
          </a:stretch>
        </p:blipFill>
        <p:spPr>
          <a:xfrm>
            <a:off x="10073720" y="3500952"/>
            <a:ext cx="1495425" cy="3209412"/>
          </a:xfrm>
          <a:prstGeom prst="rect">
            <a:avLst/>
          </a:prstGeom>
        </p:spPr>
      </p:pic>
      <p:pic>
        <p:nvPicPr>
          <p:cNvPr id="11266" name="Picture 2" descr="Overblijvende ossentong - Pentaglottis sempervirens - Blauwe wilde bloemen">
            <a:extLst>
              <a:ext uri="{FF2B5EF4-FFF2-40B4-BE49-F238E27FC236}">
                <a16:creationId xmlns:a16="http://schemas.microsoft.com/office/drawing/2014/main" id="{6F433FB2-F353-434F-BED1-F8D3874AD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3071" y="36512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Meidoorn">
            <a:extLst>
              <a:ext uri="{FF2B5EF4-FFF2-40B4-BE49-F238E27FC236}">
                <a16:creationId xmlns:a16="http://schemas.microsoft.com/office/drawing/2014/main" id="{D06FFA2A-1B75-41EF-A265-A06D3B0EF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630" y="4700937"/>
            <a:ext cx="3237525" cy="1880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46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268"/>
                                        </p:tgtEl>
                                        <p:attrNameLst>
                                          <p:attrName>style.visibility</p:attrName>
                                        </p:attrNameLst>
                                      </p:cBhvr>
                                      <p:to>
                                        <p:strVal val="visible"/>
                                      </p:to>
                                    </p:set>
                                    <p:animEffect transition="in" filter="fade">
                                      <p:cBhvr>
                                        <p:cTn id="26" dur="1000"/>
                                        <p:tgtEl>
                                          <p:spTgt spid="11268"/>
                                        </p:tgtEl>
                                      </p:cBhvr>
                                    </p:animEffect>
                                    <p:anim calcmode="lin" valueType="num">
                                      <p:cBhvr>
                                        <p:cTn id="27" dur="1000" fill="hold"/>
                                        <p:tgtEl>
                                          <p:spTgt spid="11268"/>
                                        </p:tgtEl>
                                        <p:attrNameLst>
                                          <p:attrName>ppt_x</p:attrName>
                                        </p:attrNameLst>
                                      </p:cBhvr>
                                      <p:tavLst>
                                        <p:tav tm="0">
                                          <p:val>
                                            <p:strVal val="#ppt_x"/>
                                          </p:val>
                                        </p:tav>
                                        <p:tav tm="100000">
                                          <p:val>
                                            <p:strVal val="#ppt_x"/>
                                          </p:val>
                                        </p:tav>
                                      </p:tavLst>
                                    </p:anim>
                                    <p:anim calcmode="lin" valueType="num">
                                      <p:cBhvr>
                                        <p:cTn id="28"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44B8-CD00-415F-993E-99E507FF6795}"/>
              </a:ext>
            </a:extLst>
          </p:cNvPr>
          <p:cNvSpPr>
            <a:spLocks noGrp="1"/>
          </p:cNvSpPr>
          <p:nvPr>
            <p:ph type="title"/>
          </p:nvPr>
        </p:nvSpPr>
        <p:spPr/>
        <p:txBody>
          <a:bodyPr/>
          <a:lstStyle/>
          <a:p>
            <a:r>
              <a:rPr lang="nl-NL" dirty="0"/>
              <a:t>Vermeerdering</a:t>
            </a:r>
          </a:p>
        </p:txBody>
      </p:sp>
      <p:sp>
        <p:nvSpPr>
          <p:cNvPr id="3" name="Tijdelijke aanduiding voor inhoud 2">
            <a:extLst>
              <a:ext uri="{FF2B5EF4-FFF2-40B4-BE49-F238E27FC236}">
                <a16:creationId xmlns:a16="http://schemas.microsoft.com/office/drawing/2014/main" id="{DAB33767-6324-4B89-B326-537991F67654}"/>
              </a:ext>
            </a:extLst>
          </p:cNvPr>
          <p:cNvSpPr>
            <a:spLocks noGrp="1"/>
          </p:cNvSpPr>
          <p:nvPr>
            <p:ph idx="1"/>
          </p:nvPr>
        </p:nvSpPr>
        <p:spPr>
          <a:xfrm>
            <a:off x="418466" y="1690688"/>
            <a:ext cx="9065965" cy="5167312"/>
          </a:xfrm>
        </p:spPr>
        <p:txBody>
          <a:bodyPr>
            <a:normAutofit/>
          </a:bodyPr>
          <a:lstStyle/>
          <a:p>
            <a:r>
              <a:rPr lang="nl-NL" sz="2400" dirty="0"/>
              <a:t>Planten kunnen vegetatief vermeerderd worden door middel van stengel- en scheutstekken. Bij sommige soorten, als stengels op de grond liggen zoals bij uitlopers, kunnen zich op de knopen wortels vormen.</a:t>
            </a:r>
          </a:p>
          <a:p>
            <a:endParaRPr lang="nl-NL" sz="2400" dirty="0"/>
          </a:p>
          <a:p>
            <a:endParaRPr lang="nl-NL" sz="2400" dirty="0"/>
          </a:p>
          <a:p>
            <a:endParaRPr lang="nl-NL" sz="2400" dirty="0"/>
          </a:p>
          <a:p>
            <a:endParaRPr lang="nl-NL" sz="2400" dirty="0"/>
          </a:p>
          <a:p>
            <a:r>
              <a:rPr lang="nl-NL" sz="1800" dirty="0"/>
              <a:t>Planten kunnen zich op twee verschillende manieren vermeerderen. Wanneer nieuwe planten gevormd worden door middel van bollen, wortelstokken of uitlopers, door scheuren, stekken of enten, spreekt men van de vegetatieve voortplanting. De andere manier van voortplanting noemt men generatieve voortplanting. Deze verloopt via bestuiving en bevruchting in de bloemen.</a:t>
            </a:r>
          </a:p>
        </p:txBody>
      </p:sp>
      <p:pic>
        <p:nvPicPr>
          <p:cNvPr id="4" name="Afbeelding 3">
            <a:extLst>
              <a:ext uri="{FF2B5EF4-FFF2-40B4-BE49-F238E27FC236}">
                <a16:creationId xmlns:a16="http://schemas.microsoft.com/office/drawing/2014/main" id="{95958A67-91F9-43B5-AEA5-4621BE6385E2}"/>
              </a:ext>
            </a:extLst>
          </p:cNvPr>
          <p:cNvPicPr>
            <a:picLocks noChangeAspect="1"/>
          </p:cNvPicPr>
          <p:nvPr/>
        </p:nvPicPr>
        <p:blipFill>
          <a:blip r:embed="rId2"/>
          <a:stretch>
            <a:fillRect/>
          </a:stretch>
        </p:blipFill>
        <p:spPr>
          <a:xfrm>
            <a:off x="9484431" y="820447"/>
            <a:ext cx="1980631" cy="2475790"/>
          </a:xfrm>
          <a:prstGeom prst="rect">
            <a:avLst/>
          </a:prstGeom>
        </p:spPr>
      </p:pic>
      <p:pic>
        <p:nvPicPr>
          <p:cNvPr id="12290" name="Picture 2" descr="Kruipende boterbloem - Beeldenbank - Groen Kennisnet wiki">
            <a:extLst>
              <a:ext uri="{FF2B5EF4-FFF2-40B4-BE49-F238E27FC236}">
                <a16:creationId xmlns:a16="http://schemas.microsoft.com/office/drawing/2014/main" id="{D28F1D2D-1F0D-4332-B195-6BB0D1D51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010" y="3105358"/>
            <a:ext cx="1537500" cy="145097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Stengel - Wikiwand">
            <a:extLst>
              <a:ext uri="{FF2B5EF4-FFF2-40B4-BE49-F238E27FC236}">
                <a16:creationId xmlns:a16="http://schemas.microsoft.com/office/drawing/2014/main" id="{522753F4-C2C5-4FFE-BF5C-C927B26EBC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1777" y="3105358"/>
            <a:ext cx="3971925"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95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fade">
                                      <p:cBhvr>
                                        <p:cTn id="14" dur="1000"/>
                                        <p:tgtEl>
                                          <p:spTgt spid="12290"/>
                                        </p:tgtEl>
                                      </p:cBhvr>
                                    </p:animEffect>
                                    <p:anim calcmode="lin" valueType="num">
                                      <p:cBhvr>
                                        <p:cTn id="15" dur="1000" fill="hold"/>
                                        <p:tgtEl>
                                          <p:spTgt spid="12290"/>
                                        </p:tgtEl>
                                        <p:attrNameLst>
                                          <p:attrName>ppt_x</p:attrName>
                                        </p:attrNameLst>
                                      </p:cBhvr>
                                      <p:tavLst>
                                        <p:tav tm="0">
                                          <p:val>
                                            <p:strVal val="#ppt_x"/>
                                          </p:val>
                                        </p:tav>
                                        <p:tav tm="100000">
                                          <p:val>
                                            <p:strVal val="#ppt_x"/>
                                          </p:val>
                                        </p:tav>
                                      </p:tavLst>
                                    </p:anim>
                                    <p:anim calcmode="lin" valueType="num">
                                      <p:cBhvr>
                                        <p:cTn id="16" dur="1000" fill="hold"/>
                                        <p:tgtEl>
                                          <p:spTgt spid="1229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294"/>
                                        </p:tgtEl>
                                        <p:attrNameLst>
                                          <p:attrName>style.visibility</p:attrName>
                                        </p:attrNameLst>
                                      </p:cBhvr>
                                      <p:to>
                                        <p:strVal val="visible"/>
                                      </p:to>
                                    </p:set>
                                    <p:animEffect transition="in" filter="fade">
                                      <p:cBhvr>
                                        <p:cTn id="19" dur="1000"/>
                                        <p:tgtEl>
                                          <p:spTgt spid="12294"/>
                                        </p:tgtEl>
                                      </p:cBhvr>
                                    </p:animEffect>
                                    <p:anim calcmode="lin" valueType="num">
                                      <p:cBhvr>
                                        <p:cTn id="20" dur="1000" fill="hold"/>
                                        <p:tgtEl>
                                          <p:spTgt spid="12294"/>
                                        </p:tgtEl>
                                        <p:attrNameLst>
                                          <p:attrName>ppt_x</p:attrName>
                                        </p:attrNameLst>
                                      </p:cBhvr>
                                      <p:tavLst>
                                        <p:tav tm="0">
                                          <p:val>
                                            <p:strVal val="#ppt_x"/>
                                          </p:val>
                                        </p:tav>
                                        <p:tav tm="100000">
                                          <p:val>
                                            <p:strVal val="#ppt_x"/>
                                          </p:val>
                                        </p:tav>
                                      </p:tavLst>
                                    </p:anim>
                                    <p:anim calcmode="lin" valueType="num">
                                      <p:cBhvr>
                                        <p:cTn id="21"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2081D-5DB9-41A5-B3DD-BA171C5935EC}"/>
              </a:ext>
            </a:extLst>
          </p:cNvPr>
          <p:cNvSpPr>
            <a:spLocks noGrp="1"/>
          </p:cNvSpPr>
          <p:nvPr>
            <p:ph type="title"/>
          </p:nvPr>
        </p:nvSpPr>
        <p:spPr/>
        <p:txBody>
          <a:bodyPr/>
          <a:lstStyle/>
          <a:p>
            <a:r>
              <a:rPr lang="nl-NL" b="1" dirty="0"/>
              <a:t>Opdracht</a:t>
            </a:r>
          </a:p>
        </p:txBody>
      </p:sp>
      <p:sp>
        <p:nvSpPr>
          <p:cNvPr id="3" name="Tijdelijke aanduiding voor inhoud 2">
            <a:extLst>
              <a:ext uri="{FF2B5EF4-FFF2-40B4-BE49-F238E27FC236}">
                <a16:creationId xmlns:a16="http://schemas.microsoft.com/office/drawing/2014/main" id="{776E936A-DA3C-4351-BE02-1804FAE789F8}"/>
              </a:ext>
            </a:extLst>
          </p:cNvPr>
          <p:cNvSpPr>
            <a:spLocks noGrp="1"/>
          </p:cNvSpPr>
          <p:nvPr>
            <p:ph idx="1"/>
          </p:nvPr>
        </p:nvSpPr>
        <p:spPr>
          <a:xfrm>
            <a:off x="838200" y="2141537"/>
            <a:ext cx="10515600" cy="4351338"/>
          </a:xfrm>
        </p:spPr>
        <p:txBody>
          <a:bodyPr>
            <a:normAutofit/>
          </a:bodyPr>
          <a:lstStyle/>
          <a:p>
            <a:r>
              <a:rPr lang="nl-NL" sz="2400" dirty="0"/>
              <a:t>Maak een dwarsdoorsnede van een stengel en benoem de vaat-bast en zeefbundels + hun functie.</a:t>
            </a:r>
          </a:p>
          <a:p>
            <a:endParaRPr lang="nl-NL" sz="2400" dirty="0"/>
          </a:p>
          <a:p>
            <a:endParaRPr lang="nl-NL" sz="2400" dirty="0"/>
          </a:p>
          <a:p>
            <a:r>
              <a:rPr lang="nl-NL" sz="2400" dirty="0"/>
              <a:t>Zoals we net gelezen en gehoord hebben heeft een stengel verschillende kenmerken, zoek 5 verschillende stengels buiten en benoem de Nederlandse, Latijnse naam, kenmerken stengel + functie. </a:t>
            </a:r>
          </a:p>
          <a:p>
            <a:endParaRPr lang="nl-NL" sz="2400" dirty="0"/>
          </a:p>
          <a:p>
            <a:r>
              <a:rPr lang="nl-NL" sz="2400" dirty="0"/>
              <a:t>Let hierbij op lenticellen, bladknopen, internodiën, doorn, blad, stekel e.d. Maak een foto en omschrijf. </a:t>
            </a:r>
          </a:p>
        </p:txBody>
      </p:sp>
    </p:spTree>
    <p:extLst>
      <p:ext uri="{BB962C8B-B14F-4D97-AF65-F5344CB8AC3E}">
        <p14:creationId xmlns:p14="http://schemas.microsoft.com/office/powerpoint/2010/main" val="3271727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59664-DDE2-4C8D-A080-C6AF828C84CA}"/>
              </a:ext>
            </a:extLst>
          </p:cNvPr>
          <p:cNvSpPr>
            <a:spLocks noGrp="1"/>
          </p:cNvSpPr>
          <p:nvPr>
            <p:ph type="title"/>
          </p:nvPr>
        </p:nvSpPr>
        <p:spPr/>
        <p:txBody>
          <a:bodyPr/>
          <a:lstStyle/>
          <a:p>
            <a:endParaRPr lang="nl-NL" dirty="0"/>
          </a:p>
        </p:txBody>
      </p:sp>
      <p:pic>
        <p:nvPicPr>
          <p:cNvPr id="14338" name="Picture 2" descr="Aan de slag voor jouw Zwolle">
            <a:extLst>
              <a:ext uri="{FF2B5EF4-FFF2-40B4-BE49-F238E27FC236}">
                <a16:creationId xmlns:a16="http://schemas.microsoft.com/office/drawing/2014/main" id="{06D26857-75C3-4AEB-8676-022FC0F7C8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0662" y="2474571"/>
            <a:ext cx="7739980" cy="359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627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39052-1B32-40BB-B6D1-2A14EC4F3BD3}"/>
              </a:ext>
            </a:extLst>
          </p:cNvPr>
          <p:cNvSpPr>
            <a:spLocks noGrp="1"/>
          </p:cNvSpPr>
          <p:nvPr>
            <p:ph type="title"/>
          </p:nvPr>
        </p:nvSpPr>
        <p:spPr/>
        <p:txBody>
          <a:bodyPr/>
          <a:lstStyle/>
          <a:p>
            <a:r>
              <a:rPr lang="nl-NL" dirty="0"/>
              <a:t>Vorige les</a:t>
            </a:r>
          </a:p>
        </p:txBody>
      </p:sp>
      <p:sp>
        <p:nvSpPr>
          <p:cNvPr id="3" name="Tijdelijke aanduiding voor inhoud 2">
            <a:extLst>
              <a:ext uri="{FF2B5EF4-FFF2-40B4-BE49-F238E27FC236}">
                <a16:creationId xmlns:a16="http://schemas.microsoft.com/office/drawing/2014/main" id="{8F8E7E68-53C0-4E9C-8F3C-64D3FF234E81}"/>
              </a:ext>
            </a:extLst>
          </p:cNvPr>
          <p:cNvSpPr>
            <a:spLocks noGrp="1"/>
          </p:cNvSpPr>
          <p:nvPr>
            <p:ph idx="1"/>
          </p:nvPr>
        </p:nvSpPr>
        <p:spPr/>
        <p:txBody>
          <a:bodyPr/>
          <a:lstStyle/>
          <a:p>
            <a:r>
              <a:rPr lang="nl-NL" dirty="0"/>
              <a:t>Waaruit bestaat het wortelgestel?</a:t>
            </a:r>
          </a:p>
          <a:p>
            <a:endParaRPr lang="nl-NL" dirty="0"/>
          </a:p>
          <a:p>
            <a:r>
              <a:rPr lang="nl-NL" dirty="0"/>
              <a:t>Wat is de functie van wortelharen?</a:t>
            </a:r>
          </a:p>
          <a:p>
            <a:endParaRPr lang="nl-NL" dirty="0"/>
          </a:p>
          <a:p>
            <a:r>
              <a:rPr lang="nl-NL" dirty="0"/>
              <a:t>Wat zijn gezonde wortels?</a:t>
            </a:r>
          </a:p>
          <a:p>
            <a:endParaRPr lang="nl-NL" dirty="0"/>
          </a:p>
          <a:p>
            <a:r>
              <a:rPr lang="nl-NL" dirty="0"/>
              <a:t>Hoe kunnen wortels ongezond worden?</a:t>
            </a:r>
          </a:p>
          <a:p>
            <a:endParaRPr lang="nl-NL" dirty="0"/>
          </a:p>
          <a:p>
            <a:endParaRPr lang="nl-NL" dirty="0"/>
          </a:p>
        </p:txBody>
      </p:sp>
    </p:spTree>
    <p:extLst>
      <p:ext uri="{BB962C8B-B14F-4D97-AF65-F5344CB8AC3E}">
        <p14:creationId xmlns:p14="http://schemas.microsoft.com/office/powerpoint/2010/main" val="126880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39052-1B32-40BB-B6D1-2A14EC4F3BD3}"/>
              </a:ext>
            </a:extLst>
          </p:cNvPr>
          <p:cNvSpPr>
            <a:spLocks noGrp="1"/>
          </p:cNvSpPr>
          <p:nvPr>
            <p:ph type="title"/>
          </p:nvPr>
        </p:nvSpPr>
        <p:spPr/>
        <p:txBody>
          <a:bodyPr/>
          <a:lstStyle/>
          <a:p>
            <a:r>
              <a:rPr lang="nl-NL" dirty="0"/>
              <a:t>Vorige les</a:t>
            </a:r>
          </a:p>
        </p:txBody>
      </p:sp>
      <p:sp>
        <p:nvSpPr>
          <p:cNvPr id="3" name="Tijdelijke aanduiding voor inhoud 2">
            <a:extLst>
              <a:ext uri="{FF2B5EF4-FFF2-40B4-BE49-F238E27FC236}">
                <a16:creationId xmlns:a16="http://schemas.microsoft.com/office/drawing/2014/main" id="{8F8E7E68-53C0-4E9C-8F3C-64D3FF234E81}"/>
              </a:ext>
            </a:extLst>
          </p:cNvPr>
          <p:cNvSpPr>
            <a:spLocks noGrp="1"/>
          </p:cNvSpPr>
          <p:nvPr>
            <p:ph idx="1"/>
          </p:nvPr>
        </p:nvSpPr>
        <p:spPr/>
        <p:txBody>
          <a:bodyPr/>
          <a:lstStyle/>
          <a:p>
            <a:endParaRPr lang="nl-NL" dirty="0"/>
          </a:p>
          <a:p>
            <a:endParaRPr lang="nl-NL" dirty="0"/>
          </a:p>
        </p:txBody>
      </p:sp>
      <p:pic>
        <p:nvPicPr>
          <p:cNvPr id="4" name="Picture 2">
            <a:extLst>
              <a:ext uri="{FF2B5EF4-FFF2-40B4-BE49-F238E27FC236}">
                <a16:creationId xmlns:a16="http://schemas.microsoft.com/office/drawing/2014/main" id="{AF1783DF-03B4-4985-A01F-303F0689F1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7908" y="1027906"/>
            <a:ext cx="3321319" cy="406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17A678D7-A93F-484F-BDE9-0663E4EC2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68" y="2265361"/>
            <a:ext cx="4460913" cy="26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Zo Stimuleer Je Maximale Wortelgroei Bij Je Wiet Plant - Spliffseeds">
            <a:extLst>
              <a:ext uri="{FF2B5EF4-FFF2-40B4-BE49-F238E27FC236}">
                <a16:creationId xmlns:a16="http://schemas.microsoft.com/office/drawing/2014/main" id="{C1ABC4A1-92AF-46FB-8550-23EE85A78D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512" y="27368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l.com | Cellmax Rootbooster Wortelstimulator">
            <a:extLst>
              <a:ext uri="{FF2B5EF4-FFF2-40B4-BE49-F238E27FC236}">
                <a16:creationId xmlns:a16="http://schemas.microsoft.com/office/drawing/2014/main" id="{AB1451C1-93C6-4E42-981D-713EC4FB67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9113" y="444119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26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FF45A-F685-49AC-9A34-E3953C454BE1}"/>
              </a:ext>
            </a:extLst>
          </p:cNvPr>
          <p:cNvSpPr>
            <a:spLocks noGrp="1"/>
          </p:cNvSpPr>
          <p:nvPr>
            <p:ph type="ctrTitle"/>
          </p:nvPr>
        </p:nvSpPr>
        <p:spPr>
          <a:xfrm>
            <a:off x="1444487" y="0"/>
            <a:ext cx="9144000" cy="2387600"/>
          </a:xfrm>
        </p:spPr>
        <p:txBody>
          <a:bodyPr/>
          <a:lstStyle/>
          <a:p>
            <a:r>
              <a:rPr lang="nl-NL" dirty="0"/>
              <a:t>Les 5 de stengel</a:t>
            </a:r>
          </a:p>
        </p:txBody>
      </p:sp>
      <p:pic>
        <p:nvPicPr>
          <p:cNvPr id="4" name="Afbeelding 3">
            <a:extLst>
              <a:ext uri="{FF2B5EF4-FFF2-40B4-BE49-F238E27FC236}">
                <a16:creationId xmlns:a16="http://schemas.microsoft.com/office/drawing/2014/main" id="{A182D4D8-6D6D-461F-83B1-B7F22613E915}"/>
              </a:ext>
            </a:extLst>
          </p:cNvPr>
          <p:cNvPicPr>
            <a:picLocks noChangeAspect="1"/>
          </p:cNvPicPr>
          <p:nvPr/>
        </p:nvPicPr>
        <p:blipFill>
          <a:blip r:embed="rId2"/>
          <a:stretch>
            <a:fillRect/>
          </a:stretch>
        </p:blipFill>
        <p:spPr>
          <a:xfrm>
            <a:off x="4572000" y="2686878"/>
            <a:ext cx="6944138" cy="3906078"/>
          </a:xfrm>
          <a:prstGeom prst="rect">
            <a:avLst/>
          </a:prstGeom>
        </p:spPr>
      </p:pic>
    </p:spTree>
    <p:extLst>
      <p:ext uri="{BB962C8B-B14F-4D97-AF65-F5344CB8AC3E}">
        <p14:creationId xmlns:p14="http://schemas.microsoft.com/office/powerpoint/2010/main" val="365935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5B9B4-A7BE-482C-A3ED-B4618A115089}"/>
              </a:ext>
            </a:extLst>
          </p:cNvPr>
          <p:cNvSpPr>
            <a:spLocks noGrp="1"/>
          </p:cNvSpPr>
          <p:nvPr>
            <p:ph type="title"/>
          </p:nvPr>
        </p:nvSpPr>
        <p:spPr>
          <a:xfrm>
            <a:off x="739048" y="-108601"/>
            <a:ext cx="10515600" cy="1325563"/>
          </a:xfrm>
        </p:spPr>
        <p:txBody>
          <a:bodyPr/>
          <a:lstStyle/>
          <a:p>
            <a:r>
              <a:rPr lang="nl-NL" dirty="0"/>
              <a:t>Functie van de stengel</a:t>
            </a:r>
          </a:p>
        </p:txBody>
      </p:sp>
      <p:sp>
        <p:nvSpPr>
          <p:cNvPr id="3" name="Tijdelijke aanduiding voor inhoud 2">
            <a:extLst>
              <a:ext uri="{FF2B5EF4-FFF2-40B4-BE49-F238E27FC236}">
                <a16:creationId xmlns:a16="http://schemas.microsoft.com/office/drawing/2014/main" id="{7651D304-19A5-4AE8-9C47-913F824252F0}"/>
              </a:ext>
            </a:extLst>
          </p:cNvPr>
          <p:cNvSpPr>
            <a:spLocks noGrp="1"/>
          </p:cNvSpPr>
          <p:nvPr>
            <p:ph idx="1"/>
          </p:nvPr>
        </p:nvSpPr>
        <p:spPr>
          <a:xfrm>
            <a:off x="463626" y="1253331"/>
            <a:ext cx="10515600" cy="4351338"/>
          </a:xfrm>
        </p:spPr>
        <p:txBody>
          <a:bodyPr>
            <a:normAutofit/>
          </a:bodyPr>
          <a:lstStyle/>
          <a:p>
            <a:r>
              <a:rPr lang="nl-NL" sz="2200" dirty="0"/>
              <a:t>De </a:t>
            </a:r>
            <a:r>
              <a:rPr lang="nl-NL" sz="2200" b="1" dirty="0"/>
              <a:t>stengel</a:t>
            </a:r>
            <a:r>
              <a:rPr lang="nl-NL" sz="2200" dirty="0"/>
              <a:t> geeft aan de plant stevigheid en zorgt voor transport van water, mineralen en assimilaten. Daarnaast zorgt de stengel voor de groei van de plant zowel door groei in de lengte als in de dikte.</a:t>
            </a:r>
          </a:p>
          <a:p>
            <a:pPr marL="0" indent="0">
              <a:buNone/>
            </a:pPr>
            <a:endParaRPr lang="nl-NL" sz="2200" dirty="0"/>
          </a:p>
          <a:p>
            <a:r>
              <a:rPr lang="nl-NL" sz="2200" dirty="0"/>
              <a:t>De stengel bestaat uit leden (internodiën) en knopen (</a:t>
            </a:r>
            <a:r>
              <a:rPr lang="nl-NL" sz="2200" dirty="0" err="1"/>
              <a:t>nodiën</a:t>
            </a:r>
            <a:r>
              <a:rPr lang="nl-NL" sz="2200" dirty="0"/>
              <a:t>). Een stengel bevat vaatbundels voor het transport van water en assimilaten, en kan kruidachtig of </a:t>
            </a:r>
            <a:r>
              <a:rPr lang="nl-NL" sz="2200" dirty="0" err="1"/>
              <a:t>verhout</a:t>
            </a:r>
            <a:r>
              <a:rPr lang="nl-NL" sz="2200" dirty="0"/>
              <a:t> zijn.</a:t>
            </a:r>
          </a:p>
          <a:p>
            <a:endParaRPr lang="nl-NL" sz="2200" dirty="0"/>
          </a:p>
          <a:p>
            <a:pPr>
              <a:buFont typeface="Wingdings" panose="05000000000000000000" pitchFamily="2" charset="2"/>
              <a:buChar char="Ø"/>
            </a:pPr>
            <a:r>
              <a:rPr lang="nl-NL" sz="2200" dirty="0"/>
              <a:t>Knopen zijn plaatsen op de stengel waar bladeren en knoppen groeien (afritten of kruispunten) en </a:t>
            </a:r>
            <a:r>
              <a:rPr lang="nl-NL" sz="2200" b="1" dirty="0"/>
              <a:t>internodiën</a:t>
            </a:r>
            <a:r>
              <a:rPr lang="nl-NL" sz="2200" dirty="0"/>
              <a:t> zijn gebieden tussen knooppunten</a:t>
            </a:r>
          </a:p>
        </p:txBody>
      </p:sp>
      <p:pic>
        <p:nvPicPr>
          <p:cNvPr id="3074" name="Picture 2" descr="Stengel - Wikipedia">
            <a:extLst>
              <a:ext uri="{FF2B5EF4-FFF2-40B4-BE49-F238E27FC236}">
                <a16:creationId xmlns:a16="http://schemas.microsoft.com/office/drawing/2014/main" id="{23BC97DB-14E4-43A8-A825-86873B483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9121" y="4533653"/>
            <a:ext cx="3199253" cy="2292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Koolzaad - Brassica napus - Kijken in de Natuur - Wilde Bloemen">
            <a:extLst>
              <a:ext uri="{FF2B5EF4-FFF2-40B4-BE49-F238E27FC236}">
                <a16:creationId xmlns:a16="http://schemas.microsoft.com/office/drawing/2014/main" id="{4D402DA0-4D9D-45CE-B1F4-98CFA16C1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413" y="4800098"/>
            <a:ext cx="1412468" cy="19312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3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1000"/>
                                        <p:tgtEl>
                                          <p:spTgt spid="3074"/>
                                        </p:tgtEl>
                                      </p:cBhvr>
                                    </p:animEffect>
                                    <p:anim calcmode="lin" valueType="num">
                                      <p:cBhvr>
                                        <p:cTn id="29" dur="1000" fill="hold"/>
                                        <p:tgtEl>
                                          <p:spTgt spid="3074"/>
                                        </p:tgtEl>
                                        <p:attrNameLst>
                                          <p:attrName>ppt_x</p:attrName>
                                        </p:attrNameLst>
                                      </p:cBhvr>
                                      <p:tavLst>
                                        <p:tav tm="0">
                                          <p:val>
                                            <p:strVal val="#ppt_x"/>
                                          </p:val>
                                        </p:tav>
                                        <p:tav tm="100000">
                                          <p:val>
                                            <p:strVal val="#ppt_x"/>
                                          </p:val>
                                        </p:tav>
                                      </p:tavLst>
                                    </p:anim>
                                    <p:anim calcmode="lin" valueType="num">
                                      <p:cBhvr>
                                        <p:cTn id="30" dur="1000" fill="hold"/>
                                        <p:tgtEl>
                                          <p:spTgt spid="307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076"/>
                                        </p:tgtEl>
                                        <p:attrNameLst>
                                          <p:attrName>style.visibility</p:attrName>
                                        </p:attrNameLst>
                                      </p:cBhvr>
                                      <p:to>
                                        <p:strVal val="visible"/>
                                      </p:to>
                                    </p:set>
                                    <p:animEffect transition="in" filter="fade">
                                      <p:cBhvr>
                                        <p:cTn id="33" dur="1000"/>
                                        <p:tgtEl>
                                          <p:spTgt spid="3076"/>
                                        </p:tgtEl>
                                      </p:cBhvr>
                                    </p:animEffect>
                                    <p:anim calcmode="lin" valueType="num">
                                      <p:cBhvr>
                                        <p:cTn id="34" dur="1000" fill="hold"/>
                                        <p:tgtEl>
                                          <p:spTgt spid="3076"/>
                                        </p:tgtEl>
                                        <p:attrNameLst>
                                          <p:attrName>ppt_x</p:attrName>
                                        </p:attrNameLst>
                                      </p:cBhvr>
                                      <p:tavLst>
                                        <p:tav tm="0">
                                          <p:val>
                                            <p:strVal val="#ppt_x"/>
                                          </p:val>
                                        </p:tav>
                                        <p:tav tm="100000">
                                          <p:val>
                                            <p:strVal val="#ppt_x"/>
                                          </p:val>
                                        </p:tav>
                                      </p:tavLst>
                                    </p:anim>
                                    <p:anim calcmode="lin" valueType="num">
                                      <p:cBhvr>
                                        <p:cTn id="35"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728F041-A492-4390-8AFF-6826158FF7D4}"/>
              </a:ext>
            </a:extLst>
          </p:cNvPr>
          <p:cNvSpPr/>
          <p:nvPr/>
        </p:nvSpPr>
        <p:spPr>
          <a:xfrm>
            <a:off x="418639" y="1854458"/>
            <a:ext cx="9026488" cy="769441"/>
          </a:xfrm>
          <a:prstGeom prst="rect">
            <a:avLst/>
          </a:prstGeom>
        </p:spPr>
        <p:txBody>
          <a:bodyPr wrap="square">
            <a:spAutoFit/>
          </a:bodyPr>
          <a:lstStyle/>
          <a:p>
            <a:r>
              <a:rPr lang="nl-NL" sz="2200" dirty="0">
                <a:solidFill>
                  <a:srgbClr val="333333"/>
                </a:solidFill>
                <a:latin typeface="Helvetica Neue"/>
              </a:rPr>
              <a:t>Te grote internodiën worden meestal veroorzaakt door te weinig licht en/of een tekort </a:t>
            </a:r>
            <a:r>
              <a:rPr lang="nl-NL" sz="2200" dirty="0" err="1">
                <a:solidFill>
                  <a:srgbClr val="333333"/>
                </a:solidFill>
                <a:latin typeface="Helvetica Neue"/>
              </a:rPr>
              <a:t>cq</a:t>
            </a:r>
            <a:r>
              <a:rPr lang="nl-NL" sz="2200" dirty="0">
                <a:solidFill>
                  <a:srgbClr val="333333"/>
                </a:solidFill>
                <a:latin typeface="Helvetica Neue"/>
              </a:rPr>
              <a:t>. overdaad aan bemesting. </a:t>
            </a:r>
            <a:endParaRPr lang="nl-NL" sz="2200" dirty="0"/>
          </a:p>
        </p:txBody>
      </p:sp>
      <p:sp>
        <p:nvSpPr>
          <p:cNvPr id="5" name="Rechthoek 4">
            <a:extLst>
              <a:ext uri="{FF2B5EF4-FFF2-40B4-BE49-F238E27FC236}">
                <a16:creationId xmlns:a16="http://schemas.microsoft.com/office/drawing/2014/main" id="{3E96DC48-C64C-42B6-A655-6CAC48BC8290}"/>
              </a:ext>
            </a:extLst>
          </p:cNvPr>
          <p:cNvSpPr/>
          <p:nvPr/>
        </p:nvSpPr>
        <p:spPr>
          <a:xfrm>
            <a:off x="5482727" y="6488668"/>
            <a:ext cx="8090053" cy="369332"/>
          </a:xfrm>
          <a:prstGeom prst="rect">
            <a:avLst/>
          </a:prstGeom>
        </p:spPr>
        <p:txBody>
          <a:bodyPr wrap="square">
            <a:spAutoFit/>
          </a:bodyPr>
          <a:lstStyle/>
          <a:p>
            <a:r>
              <a:rPr lang="nl-NL" dirty="0">
                <a:hlinkClick r:id="rId2"/>
              </a:rPr>
              <a:t>https://www.onderglas.nl/te-korte-internodien-belicht-paprika/</a:t>
            </a:r>
            <a:endParaRPr lang="nl-NL" dirty="0"/>
          </a:p>
        </p:txBody>
      </p:sp>
      <p:sp>
        <p:nvSpPr>
          <p:cNvPr id="7" name="Titel 6">
            <a:extLst>
              <a:ext uri="{FF2B5EF4-FFF2-40B4-BE49-F238E27FC236}">
                <a16:creationId xmlns:a16="http://schemas.microsoft.com/office/drawing/2014/main" id="{C2C32278-F8E5-4BBC-9DF3-9591868FEE9E}"/>
              </a:ext>
            </a:extLst>
          </p:cNvPr>
          <p:cNvSpPr>
            <a:spLocks noGrp="1"/>
          </p:cNvSpPr>
          <p:nvPr>
            <p:ph type="title"/>
          </p:nvPr>
        </p:nvSpPr>
        <p:spPr/>
        <p:txBody>
          <a:bodyPr/>
          <a:lstStyle/>
          <a:p>
            <a:r>
              <a:rPr lang="nl-NL" dirty="0">
                <a:solidFill>
                  <a:srgbClr val="63636A"/>
                </a:solidFill>
                <a:latin typeface="roboto"/>
              </a:rPr>
              <a:t> </a:t>
            </a:r>
            <a:r>
              <a:rPr lang="nl-NL" dirty="0">
                <a:latin typeface="roboto"/>
              </a:rPr>
              <a:t>Internodes </a:t>
            </a:r>
            <a:endParaRPr lang="nl-NL" dirty="0"/>
          </a:p>
        </p:txBody>
      </p:sp>
      <p:pic>
        <p:nvPicPr>
          <p:cNvPr id="13314" name="Picture 2" descr="Internodium (Botanik) – Wikipedia">
            <a:extLst>
              <a:ext uri="{FF2B5EF4-FFF2-40B4-BE49-F238E27FC236}">
                <a16:creationId xmlns:a16="http://schemas.microsoft.com/office/drawing/2014/main" id="{DA9BDF3E-C1F5-4F99-8EF8-DB9795BA9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43" y="2839227"/>
            <a:ext cx="3766162" cy="2789750"/>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BE08B93B-0877-44E2-9365-56BDEA9C5301}"/>
              </a:ext>
            </a:extLst>
          </p:cNvPr>
          <p:cNvSpPr/>
          <p:nvPr/>
        </p:nvSpPr>
        <p:spPr>
          <a:xfrm>
            <a:off x="5482727" y="2839227"/>
            <a:ext cx="6096000" cy="3477875"/>
          </a:xfrm>
          <a:prstGeom prst="rect">
            <a:avLst/>
          </a:prstGeom>
        </p:spPr>
        <p:txBody>
          <a:bodyPr>
            <a:spAutoFit/>
          </a:bodyPr>
          <a:lstStyle/>
          <a:p>
            <a:pPr marL="285750" indent="-285750">
              <a:buFont typeface="Arial" panose="020B0604020202020204" pitchFamily="34" charset="0"/>
              <a:buChar char="•"/>
            </a:pPr>
            <a:r>
              <a:rPr lang="nl-NL" dirty="0">
                <a:solidFill>
                  <a:srgbClr val="63636A"/>
                </a:solidFill>
                <a:latin typeface="roboto"/>
              </a:rPr>
              <a:t> </a:t>
            </a:r>
            <a:r>
              <a:rPr lang="nl-NL" sz="2000" dirty="0">
                <a:latin typeface="roboto"/>
              </a:rPr>
              <a:t>Internodes zijn delen van de stam tussen de knooppunten. Als de knooppunten de belangrijkste "organen" van de plant zijn;</a:t>
            </a:r>
          </a:p>
          <a:p>
            <a:pPr marL="285750" indent="-285750">
              <a:buFont typeface="Arial" panose="020B0604020202020204" pitchFamily="34" charset="0"/>
              <a:buChar char="•"/>
            </a:pPr>
            <a:r>
              <a:rPr lang="nl-NL" sz="2000" dirty="0">
                <a:latin typeface="roboto"/>
              </a:rPr>
              <a:t>internodiën zijn bloedvaten die water, hormonen en voedsel van knooppunt naar knooppunt dragen. </a:t>
            </a:r>
          </a:p>
          <a:p>
            <a:pPr marL="285750" indent="-285750">
              <a:buFont typeface="Arial" panose="020B0604020202020204" pitchFamily="34" charset="0"/>
              <a:buChar char="•"/>
            </a:pPr>
            <a:r>
              <a:rPr lang="nl-NL" sz="2000" dirty="0">
                <a:latin typeface="roboto"/>
              </a:rPr>
              <a:t>Een internode is de ruimte tussen knooppunten of, met andere woorden, de afstand tussen nieuwe plantstelen. </a:t>
            </a:r>
          </a:p>
          <a:p>
            <a:pPr marL="285750" indent="-285750">
              <a:buFont typeface="Arial" panose="020B0604020202020204" pitchFamily="34" charset="0"/>
              <a:buChar char="•"/>
            </a:pPr>
            <a:r>
              <a:rPr lang="nl-NL" sz="2000" dirty="0">
                <a:latin typeface="roboto"/>
              </a:rPr>
              <a:t>Hoe groter de lengte van de internodiën, hoe breder en hoger de plant.</a:t>
            </a:r>
            <a:endParaRPr lang="nl-NL" sz="2000" dirty="0"/>
          </a:p>
        </p:txBody>
      </p:sp>
    </p:spTree>
    <p:extLst>
      <p:ext uri="{BB962C8B-B14F-4D97-AF65-F5344CB8AC3E}">
        <p14:creationId xmlns:p14="http://schemas.microsoft.com/office/powerpoint/2010/main" val="119874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anim calcmode="lin" valueType="num">
                                      <p:cBhvr>
                                        <p:cTn id="4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9CD258C-EBA0-4A47-9AC8-80ADF8F35AA4}"/>
              </a:ext>
            </a:extLst>
          </p:cNvPr>
          <p:cNvSpPr>
            <a:spLocks noGrp="1"/>
          </p:cNvSpPr>
          <p:nvPr>
            <p:ph idx="1"/>
          </p:nvPr>
        </p:nvSpPr>
        <p:spPr>
          <a:xfrm>
            <a:off x="783056" y="1461742"/>
            <a:ext cx="6994793" cy="5633623"/>
          </a:xfrm>
        </p:spPr>
        <p:txBody>
          <a:bodyPr>
            <a:normAutofit/>
          </a:bodyPr>
          <a:lstStyle/>
          <a:p>
            <a:r>
              <a:rPr lang="nl-NL" sz="2400" dirty="0"/>
              <a:t>De knopen zijn de (vaak verdikte) plaatsen waar de bladeren staan ingeplant. </a:t>
            </a:r>
          </a:p>
          <a:p>
            <a:r>
              <a:rPr lang="nl-NL" sz="2400" dirty="0"/>
              <a:t>Stengels hebben altijd knopen met of zonder bladeren. Als er geen bladeren aanzitten zijn de bladlittekens nog wel te zien. </a:t>
            </a:r>
          </a:p>
          <a:p>
            <a:r>
              <a:rPr lang="nl-NL" sz="2400" dirty="0"/>
              <a:t>Zijknoppen staan in de bladoksels op de knopen. De bladeren staan in een min of meer duidelijk regelmatig patroon langs de stengel.</a:t>
            </a:r>
          </a:p>
        </p:txBody>
      </p:sp>
      <p:pic>
        <p:nvPicPr>
          <p:cNvPr id="4" name="Afbeelding 3">
            <a:extLst>
              <a:ext uri="{FF2B5EF4-FFF2-40B4-BE49-F238E27FC236}">
                <a16:creationId xmlns:a16="http://schemas.microsoft.com/office/drawing/2014/main" id="{21C19F28-396C-46C3-8907-C281C0EB46AB}"/>
              </a:ext>
            </a:extLst>
          </p:cNvPr>
          <p:cNvPicPr>
            <a:picLocks noChangeAspect="1"/>
          </p:cNvPicPr>
          <p:nvPr/>
        </p:nvPicPr>
        <p:blipFill>
          <a:blip r:embed="rId2"/>
          <a:stretch>
            <a:fillRect/>
          </a:stretch>
        </p:blipFill>
        <p:spPr>
          <a:xfrm>
            <a:off x="7911548" y="543339"/>
            <a:ext cx="2961033" cy="4612378"/>
          </a:xfrm>
          <a:prstGeom prst="rect">
            <a:avLst/>
          </a:prstGeom>
        </p:spPr>
      </p:pic>
      <p:sp>
        <p:nvSpPr>
          <p:cNvPr id="5" name="Rechthoek 4">
            <a:extLst>
              <a:ext uri="{FF2B5EF4-FFF2-40B4-BE49-F238E27FC236}">
                <a16:creationId xmlns:a16="http://schemas.microsoft.com/office/drawing/2014/main" id="{275344EF-6998-4CE2-BC24-15AE1431517B}"/>
              </a:ext>
            </a:extLst>
          </p:cNvPr>
          <p:cNvSpPr/>
          <p:nvPr/>
        </p:nvSpPr>
        <p:spPr>
          <a:xfrm>
            <a:off x="10249719" y="4278554"/>
            <a:ext cx="1582397" cy="1754326"/>
          </a:xfrm>
          <a:prstGeom prst="rect">
            <a:avLst/>
          </a:prstGeom>
        </p:spPr>
        <p:txBody>
          <a:bodyPr wrap="square">
            <a:spAutoFit/>
          </a:bodyPr>
          <a:lstStyle/>
          <a:p>
            <a:r>
              <a:rPr lang="nl-NL" dirty="0"/>
              <a:t>1.eindknop, 2.knoop, 3.blad, 4.internodium, 5.okselknop, 6.stengel.</a:t>
            </a:r>
          </a:p>
        </p:txBody>
      </p:sp>
      <p:pic>
        <p:nvPicPr>
          <p:cNvPr id="4098" name="Picture 2" descr="Hazelaar blad | Kruidengeneeskunde, Stropdas knopen, Blad">
            <a:extLst>
              <a:ext uri="{FF2B5EF4-FFF2-40B4-BE49-F238E27FC236}">
                <a16:creationId xmlns:a16="http://schemas.microsoft.com/office/drawing/2014/main" id="{F32333B9-DD6B-40CD-A87A-1DBE368C9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535" y="4578901"/>
            <a:ext cx="3187317" cy="17848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Flora van Nederland: Blauwe knoop - Succisa pratensis">
            <a:extLst>
              <a:ext uri="{FF2B5EF4-FFF2-40B4-BE49-F238E27FC236}">
                <a16:creationId xmlns:a16="http://schemas.microsoft.com/office/drawing/2014/main" id="{9170B1C1-55C8-4325-876C-115EEB2FA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50" y="5019560"/>
            <a:ext cx="28575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37C77666-ABC4-441F-9204-6685BD6D86FD}"/>
              </a:ext>
            </a:extLst>
          </p:cNvPr>
          <p:cNvSpPr txBox="1"/>
          <p:nvPr/>
        </p:nvSpPr>
        <p:spPr>
          <a:xfrm>
            <a:off x="1009650" y="385590"/>
            <a:ext cx="2098651" cy="830997"/>
          </a:xfrm>
          <a:prstGeom prst="rect">
            <a:avLst/>
          </a:prstGeom>
          <a:noFill/>
        </p:spPr>
        <p:txBody>
          <a:bodyPr wrap="none" rtlCol="0">
            <a:spAutoFit/>
          </a:bodyPr>
          <a:lstStyle/>
          <a:p>
            <a:r>
              <a:rPr lang="nl-NL" sz="4800" dirty="0"/>
              <a:t>Knopen</a:t>
            </a:r>
          </a:p>
        </p:txBody>
      </p:sp>
    </p:spTree>
    <p:extLst>
      <p:ext uri="{BB962C8B-B14F-4D97-AF65-F5344CB8AC3E}">
        <p14:creationId xmlns:p14="http://schemas.microsoft.com/office/powerpoint/2010/main" val="85560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1000"/>
                                        <p:tgtEl>
                                          <p:spTgt spid="4100"/>
                                        </p:tgtEl>
                                      </p:cBhvr>
                                    </p:animEffect>
                                    <p:anim calcmode="lin" valueType="num">
                                      <p:cBhvr>
                                        <p:cTn id="22" dur="1000" fill="hold"/>
                                        <p:tgtEl>
                                          <p:spTgt spid="4100"/>
                                        </p:tgtEl>
                                        <p:attrNameLst>
                                          <p:attrName>ppt_x</p:attrName>
                                        </p:attrNameLst>
                                      </p:cBhvr>
                                      <p:tavLst>
                                        <p:tav tm="0">
                                          <p:val>
                                            <p:strVal val="#ppt_x"/>
                                          </p:val>
                                        </p:tav>
                                        <p:tav tm="100000">
                                          <p:val>
                                            <p:strVal val="#ppt_x"/>
                                          </p:val>
                                        </p:tav>
                                      </p:tavLst>
                                    </p:anim>
                                    <p:anim calcmode="lin" valueType="num">
                                      <p:cBhvr>
                                        <p:cTn id="23" dur="1000" fill="hold"/>
                                        <p:tgtEl>
                                          <p:spTgt spid="410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fade">
                                      <p:cBhvr>
                                        <p:cTn id="26" dur="1000"/>
                                        <p:tgtEl>
                                          <p:spTgt spid="4098"/>
                                        </p:tgtEl>
                                      </p:cBhvr>
                                    </p:animEffect>
                                    <p:anim calcmode="lin" valueType="num">
                                      <p:cBhvr>
                                        <p:cTn id="27" dur="1000" fill="hold"/>
                                        <p:tgtEl>
                                          <p:spTgt spid="4098"/>
                                        </p:tgtEl>
                                        <p:attrNameLst>
                                          <p:attrName>ppt_x</p:attrName>
                                        </p:attrNameLst>
                                      </p:cBhvr>
                                      <p:tavLst>
                                        <p:tav tm="0">
                                          <p:val>
                                            <p:strVal val="#ppt_x"/>
                                          </p:val>
                                        </p:tav>
                                        <p:tav tm="100000">
                                          <p:val>
                                            <p:strVal val="#ppt_x"/>
                                          </p:val>
                                        </p:tav>
                                      </p:tavLst>
                                    </p:anim>
                                    <p:anim calcmode="lin" valueType="num">
                                      <p:cBhvr>
                                        <p:cTn id="28"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1000"/>
                                        <p:tgtEl>
                                          <p:spTgt spid="5">
                                            <p:txEl>
                                              <p:pRg st="0" end="0"/>
                                            </p:txEl>
                                          </p:spTgt>
                                        </p:tgtEl>
                                      </p:cBhvr>
                                    </p:animEffect>
                                    <p:anim calcmode="lin" valueType="num">
                                      <p:cBhvr>
                                        <p:cTn id="4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8C28482-0637-486E-85CC-20FFCE026A0D}"/>
              </a:ext>
            </a:extLst>
          </p:cNvPr>
          <p:cNvSpPr>
            <a:spLocks noGrp="1"/>
          </p:cNvSpPr>
          <p:nvPr>
            <p:ph idx="1"/>
          </p:nvPr>
        </p:nvSpPr>
        <p:spPr>
          <a:xfrm>
            <a:off x="589297" y="569364"/>
            <a:ext cx="9010786" cy="6374296"/>
          </a:xfrm>
        </p:spPr>
        <p:txBody>
          <a:bodyPr>
            <a:normAutofit/>
          </a:bodyPr>
          <a:lstStyle/>
          <a:p>
            <a:r>
              <a:rPr lang="nl-NL" sz="2000" dirty="0"/>
              <a:t>Aan de top van de stengel zit een groeipunt, dat bij kruidachtige planten in de vegetatieve fase van de plant bladknoppen vormt en in de generatieve fase bloemknoppen.</a:t>
            </a:r>
          </a:p>
          <a:p>
            <a:pPr marL="0" indent="0">
              <a:buNone/>
            </a:pPr>
            <a:r>
              <a:rPr lang="nl-NL" sz="2000" dirty="0"/>
              <a:t> </a:t>
            </a:r>
          </a:p>
          <a:p>
            <a:pPr lvl="1">
              <a:buFont typeface="Wingdings" panose="05000000000000000000" pitchFamily="2" charset="2"/>
              <a:buChar char="Ø"/>
            </a:pPr>
            <a:r>
              <a:rPr lang="nl-NL" sz="1800" b="1" dirty="0"/>
              <a:t>Vegetatieve groei</a:t>
            </a:r>
            <a:r>
              <a:rPr lang="nl-NL" sz="1800" dirty="0"/>
              <a:t> betreft bladeren en stengels, </a:t>
            </a:r>
            <a:r>
              <a:rPr lang="nl-NL" sz="1800" b="1" dirty="0"/>
              <a:t>generatieve</a:t>
            </a:r>
            <a:r>
              <a:rPr lang="nl-NL" sz="1800" dirty="0"/>
              <a:t> betreft bloemen en vruchten. Beiden vormen van </a:t>
            </a:r>
            <a:r>
              <a:rPr lang="nl-NL" sz="1800" b="1" dirty="0"/>
              <a:t>groei</a:t>
            </a:r>
            <a:r>
              <a:rPr lang="nl-NL" sz="1800" dirty="0"/>
              <a:t> zijn belangrijk. Het gaat om het evenwicht.</a:t>
            </a:r>
          </a:p>
          <a:p>
            <a:pPr marL="0" indent="0">
              <a:buNone/>
            </a:pPr>
            <a:endParaRPr lang="nl-NL" sz="2000" dirty="0"/>
          </a:p>
          <a:p>
            <a:r>
              <a:rPr lang="nl-NL" sz="2000" dirty="0"/>
              <a:t>In de oksels van de bladeren en aan het eind van de stengel zitten één of meer knoppen, die scheuten (nieuwe stengels met bladeren of bloemen) kunnen vormen. </a:t>
            </a:r>
          </a:p>
          <a:p>
            <a:endParaRPr lang="nl-NL" sz="2000" dirty="0"/>
          </a:p>
          <a:p>
            <a:endParaRPr lang="nl-NL" sz="2000" dirty="0"/>
          </a:p>
          <a:p>
            <a:endParaRPr lang="nl-NL" sz="2000" dirty="0"/>
          </a:p>
          <a:p>
            <a:r>
              <a:rPr lang="nl-NL" sz="2000" dirty="0"/>
              <a:t>Bij houtachtige planten zijn de oudere twijgen bedekt met een kurklaagje. Kurk laat geen lucht of water door. Op het oppervlak van deze twijgen zitten lenticellen, die vergelijkbaar zijn met huidmondjes bij bladeren. Hierdoor is gasuitwisseling door de </a:t>
            </a:r>
            <a:r>
              <a:rPr lang="nl-NL" sz="2000" dirty="0" err="1"/>
              <a:t>kurklaag</a:t>
            </a:r>
            <a:r>
              <a:rPr lang="nl-NL" sz="2000" dirty="0"/>
              <a:t> heen toch mogelijk</a:t>
            </a:r>
          </a:p>
        </p:txBody>
      </p:sp>
      <p:pic>
        <p:nvPicPr>
          <p:cNvPr id="4" name="Afbeelding 3">
            <a:extLst>
              <a:ext uri="{FF2B5EF4-FFF2-40B4-BE49-F238E27FC236}">
                <a16:creationId xmlns:a16="http://schemas.microsoft.com/office/drawing/2014/main" id="{103FF507-601C-494B-A549-A86B33A355ED}"/>
              </a:ext>
            </a:extLst>
          </p:cNvPr>
          <p:cNvPicPr>
            <a:picLocks noChangeAspect="1"/>
          </p:cNvPicPr>
          <p:nvPr/>
        </p:nvPicPr>
        <p:blipFill>
          <a:blip r:embed="rId2"/>
          <a:stretch>
            <a:fillRect/>
          </a:stretch>
        </p:blipFill>
        <p:spPr>
          <a:xfrm>
            <a:off x="9600083" y="4147646"/>
            <a:ext cx="2002619" cy="2534084"/>
          </a:xfrm>
          <a:prstGeom prst="rect">
            <a:avLst/>
          </a:prstGeom>
          <a:ln>
            <a:noFill/>
          </a:ln>
          <a:effectLst>
            <a:softEdge rad="112500"/>
          </a:effectLst>
        </p:spPr>
      </p:pic>
      <p:pic>
        <p:nvPicPr>
          <p:cNvPr id="5124" name="Picture 4" descr="Natuurlijke Groen Nieuwe Scheuten - Gratis foto op Pixabay">
            <a:extLst>
              <a:ext uri="{FF2B5EF4-FFF2-40B4-BE49-F238E27FC236}">
                <a16:creationId xmlns:a16="http://schemas.microsoft.com/office/drawing/2014/main" id="{DCEA0EDA-622F-4802-B4D9-D31A5CAD1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640" y="3535196"/>
            <a:ext cx="2017998" cy="15115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Korte internodes &amp; compacte planten - CNNBS.nl">
            <a:extLst>
              <a:ext uri="{FF2B5EF4-FFF2-40B4-BE49-F238E27FC236}">
                <a16:creationId xmlns:a16="http://schemas.microsoft.com/office/drawing/2014/main" id="{846B9187-A5BC-49D8-BA2A-68A24339E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2291" y="192591"/>
            <a:ext cx="2538413" cy="1933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71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6"/>
                                        </p:tgtEl>
                                        <p:attrNameLst>
                                          <p:attrName>style.visibility</p:attrName>
                                        </p:attrNameLst>
                                      </p:cBhvr>
                                      <p:to>
                                        <p:strVal val="visible"/>
                                      </p:to>
                                    </p:set>
                                    <p:animEffect transition="in" filter="fade">
                                      <p:cBhvr>
                                        <p:cTn id="14" dur="1000"/>
                                        <p:tgtEl>
                                          <p:spTgt spid="5126"/>
                                        </p:tgtEl>
                                      </p:cBhvr>
                                    </p:animEffect>
                                    <p:anim calcmode="lin" valueType="num">
                                      <p:cBhvr>
                                        <p:cTn id="15" dur="1000" fill="hold"/>
                                        <p:tgtEl>
                                          <p:spTgt spid="5126"/>
                                        </p:tgtEl>
                                        <p:attrNameLst>
                                          <p:attrName>ppt_x</p:attrName>
                                        </p:attrNameLst>
                                      </p:cBhvr>
                                      <p:tavLst>
                                        <p:tav tm="0">
                                          <p:val>
                                            <p:strVal val="#ppt_x"/>
                                          </p:val>
                                        </p:tav>
                                        <p:tav tm="100000">
                                          <p:val>
                                            <p:strVal val="#ppt_x"/>
                                          </p:val>
                                        </p:tav>
                                      </p:tavLst>
                                    </p:anim>
                                    <p:anim calcmode="lin" valueType="num">
                                      <p:cBhvr>
                                        <p:cTn id="16"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4"/>
                                        </p:tgtEl>
                                        <p:attrNameLst>
                                          <p:attrName>style.visibility</p:attrName>
                                        </p:attrNameLst>
                                      </p:cBhvr>
                                      <p:to>
                                        <p:strVal val="visible"/>
                                      </p:to>
                                    </p:set>
                                    <p:animEffect transition="in" filter="fade">
                                      <p:cBhvr>
                                        <p:cTn id="28" dur="1000"/>
                                        <p:tgtEl>
                                          <p:spTgt spid="5124"/>
                                        </p:tgtEl>
                                      </p:cBhvr>
                                    </p:animEffect>
                                    <p:anim calcmode="lin" valueType="num">
                                      <p:cBhvr>
                                        <p:cTn id="29" dur="1000" fill="hold"/>
                                        <p:tgtEl>
                                          <p:spTgt spid="5124"/>
                                        </p:tgtEl>
                                        <p:attrNameLst>
                                          <p:attrName>ppt_x</p:attrName>
                                        </p:attrNameLst>
                                      </p:cBhvr>
                                      <p:tavLst>
                                        <p:tav tm="0">
                                          <p:val>
                                            <p:strVal val="#ppt_x"/>
                                          </p:val>
                                        </p:tav>
                                        <p:tav tm="100000">
                                          <p:val>
                                            <p:strVal val="#ppt_x"/>
                                          </p:val>
                                        </p:tav>
                                      </p:tavLst>
                                    </p:anim>
                                    <p:anim calcmode="lin" valueType="num">
                                      <p:cBhvr>
                                        <p:cTn id="30"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Planten - houtvaten &amp;amp; bastvaten">
            <a:hlinkClick r:id="" action="ppaction://media"/>
            <a:extLst>
              <a:ext uri="{FF2B5EF4-FFF2-40B4-BE49-F238E27FC236}">
                <a16:creationId xmlns:a16="http://schemas.microsoft.com/office/drawing/2014/main" id="{AD72380C-9488-4489-9927-A4FEBEC08240}"/>
              </a:ext>
            </a:extLst>
          </p:cNvPr>
          <p:cNvPicPr>
            <a:picLocks noGrp="1" noRot="1" noChangeAspect="1"/>
          </p:cNvPicPr>
          <p:nvPr>
            <p:ph idx="1"/>
            <a:videoFile r:link="rId1"/>
          </p:nvPr>
        </p:nvPicPr>
        <p:blipFill>
          <a:blip r:embed="rId3"/>
          <a:stretch>
            <a:fillRect/>
          </a:stretch>
        </p:blipFill>
        <p:spPr>
          <a:xfrm>
            <a:off x="1473506" y="1474718"/>
            <a:ext cx="8694145" cy="4890457"/>
          </a:xfrm>
          <a:prstGeom prst="rect">
            <a:avLst/>
          </a:prstGeom>
        </p:spPr>
      </p:pic>
      <p:sp>
        <p:nvSpPr>
          <p:cNvPr id="5" name="Rectangle 1">
            <a:extLst>
              <a:ext uri="{FF2B5EF4-FFF2-40B4-BE49-F238E27FC236}">
                <a16:creationId xmlns:a16="http://schemas.microsoft.com/office/drawing/2014/main" id="{7DDE66B7-E1C1-4539-B4D8-6278600437D0}"/>
              </a:ext>
            </a:extLst>
          </p:cNvPr>
          <p:cNvSpPr>
            <a:spLocks noChangeArrowheads="1"/>
          </p:cNvSpPr>
          <p:nvPr/>
        </p:nvSpPr>
        <p:spPr bwMode="auto">
          <a:xfrm>
            <a:off x="152400" y="152400"/>
            <a:ext cx="5813425" cy="0"/>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800" b="0" i="0" u="none" strike="noStrike" cap="none" normalizeH="0" baseline="0">
                <a:ln>
                  <a:noFill/>
                </a:ln>
                <a:solidFill>
                  <a:srgbClr val="EEEEEE"/>
                </a:solidFill>
                <a:effectLst/>
                <a:latin typeface="YouTube Noto"/>
              </a:rPr>
            </a:br>
            <a:endParaRPr kumimoji="0" lang="nl-NL" altLang="nl-NL" sz="800" b="0" i="0" u="none" strike="noStrike" cap="none" normalizeH="0" baseline="0">
              <a:ln>
                <a:noFill/>
              </a:ln>
              <a:solidFill>
                <a:srgbClr val="EEEEEE"/>
              </a:solidFill>
              <a:effectLst/>
              <a:latin typeface="YouTube N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9DE56AE5-F43A-4073-803B-91FDFB7E4D0B}"/>
              </a:ext>
            </a:extLst>
          </p:cNvPr>
          <p:cNvSpPr>
            <a:spLocks noChangeArrowheads="1"/>
          </p:cNvSpPr>
          <p:nvPr/>
        </p:nvSpPr>
        <p:spPr bwMode="auto">
          <a:xfrm>
            <a:off x="2609161" y="365125"/>
            <a:ext cx="6048259" cy="1184940"/>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900" b="0" i="0" u="none" strike="noStrike" cap="none" normalizeH="0" baseline="0" dirty="0">
                <a:ln>
                  <a:noFill/>
                </a:ln>
                <a:solidFill>
                  <a:srgbClr val="EEEEEE"/>
                </a:solidFill>
                <a:effectLst/>
                <a:latin typeface="YouTube Noto"/>
              </a:rPr>
              <a:t>2:10</a:t>
            </a:r>
            <a:r>
              <a:rPr kumimoji="0" lang="nl-NL" altLang="nl-NL" sz="900" b="0" i="0" u="none" strike="noStrike" cap="none" normalizeH="0" baseline="0" dirty="0">
                <a:ln>
                  <a:noFill/>
                </a:ln>
                <a:solidFill>
                  <a:srgbClr val="DDDDDD"/>
                </a:solidFill>
                <a:effectLst/>
                <a:latin typeface="YouTube Noto"/>
              </a:rPr>
              <a:t> / 4:32</a:t>
            </a:r>
            <a:endParaRPr kumimoji="0" lang="nl-NL" altLang="nl-NL" sz="800" b="0" i="0" u="none" strike="noStrike" cap="none" normalizeH="0" baseline="0" dirty="0">
              <a:ln>
                <a:noFill/>
              </a:ln>
              <a:solidFill>
                <a:srgbClr val="EEEEEE"/>
              </a:solidFill>
              <a:effectLst/>
              <a:latin typeface="YouTube N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400" b="0" i="0" u="none" strike="noStrike" cap="none" normalizeH="0" baseline="0" dirty="0">
              <a:ln>
                <a:noFill/>
              </a:ln>
              <a:solidFill>
                <a:srgbClr val="000000"/>
              </a:solidFill>
              <a:effectLst/>
              <a:latin typeface="var(--ytd-video-primary-info-renderer-title-font-family, 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0" i="0" u="none" strike="noStrike" cap="none" normalizeH="0" baseline="0" dirty="0">
                <a:ln>
                  <a:noFill/>
                </a:ln>
                <a:solidFill>
                  <a:srgbClr val="000000"/>
                </a:solidFill>
                <a:effectLst/>
                <a:latin typeface="var(--ytd-video-primary-info-renderer-title-font-family, inherit)"/>
              </a:rPr>
              <a:t>Planten - houtvaten &amp; bastvaten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FA2D95ED-5C0A-4DA7-9E0F-168C393DF97A}"/>
              </a:ext>
            </a:extLst>
          </p:cNvPr>
          <p:cNvSpPr>
            <a:spLocks noChangeArrowheads="1"/>
          </p:cNvSpPr>
          <p:nvPr/>
        </p:nvSpPr>
        <p:spPr bwMode="auto">
          <a:xfrm>
            <a:off x="3810000" y="6233711"/>
            <a:ext cx="5813425" cy="0"/>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800" b="0" i="0" u="none" strike="noStrike" cap="none" normalizeH="0" baseline="0">
                <a:ln>
                  <a:noFill/>
                </a:ln>
                <a:solidFill>
                  <a:srgbClr val="EEEEEE"/>
                </a:solidFill>
                <a:effectLst/>
                <a:latin typeface="YouTube Noto"/>
              </a:rPr>
            </a:br>
            <a:endParaRPr kumimoji="0" lang="nl-NL" altLang="nl-NL" sz="800" b="0" i="0" u="none" strike="noStrike" cap="none" normalizeH="0" baseline="0">
              <a:ln>
                <a:noFill/>
              </a:ln>
              <a:solidFill>
                <a:srgbClr val="EEEEEE"/>
              </a:solidFill>
              <a:effectLst/>
              <a:latin typeface="YouTube N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 name="Rechthoek 8">
            <a:extLst>
              <a:ext uri="{FF2B5EF4-FFF2-40B4-BE49-F238E27FC236}">
                <a16:creationId xmlns:a16="http://schemas.microsoft.com/office/drawing/2014/main" id="{C213FFAC-17C3-41BC-BA67-FAE20C8F5D8A}"/>
              </a:ext>
            </a:extLst>
          </p:cNvPr>
          <p:cNvSpPr/>
          <p:nvPr/>
        </p:nvSpPr>
        <p:spPr>
          <a:xfrm>
            <a:off x="7217574" y="6488668"/>
            <a:ext cx="4811702" cy="369332"/>
          </a:xfrm>
          <a:prstGeom prst="rect">
            <a:avLst/>
          </a:prstGeom>
        </p:spPr>
        <p:txBody>
          <a:bodyPr wrap="none">
            <a:spAutoFit/>
          </a:bodyPr>
          <a:lstStyle/>
          <a:p>
            <a:r>
              <a:rPr lang="nl-NL" dirty="0">
                <a:hlinkClick r:id="rId4"/>
              </a:rPr>
              <a:t>https://www.youtube.com/watch?v=dpvsuZzPZJc</a:t>
            </a:r>
            <a:endParaRPr lang="nl-NL" dirty="0"/>
          </a:p>
        </p:txBody>
      </p:sp>
    </p:spTree>
    <p:extLst>
      <p:ext uri="{BB962C8B-B14F-4D97-AF65-F5344CB8AC3E}">
        <p14:creationId xmlns:p14="http://schemas.microsoft.com/office/powerpoint/2010/main" val="302575414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726</Words>
  <Application>Microsoft Office PowerPoint</Application>
  <PresentationFormat>Breedbeeld</PresentationFormat>
  <Paragraphs>92</Paragraphs>
  <Slides>18</Slides>
  <Notes>0</Notes>
  <HiddenSlides>0</HiddenSlides>
  <MMClips>1</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18</vt:i4>
      </vt:variant>
    </vt:vector>
  </HeadingPairs>
  <TitlesOfParts>
    <vt:vector size="28" baseType="lpstr">
      <vt:lpstr>Arial</vt:lpstr>
      <vt:lpstr>Arial</vt:lpstr>
      <vt:lpstr>Calibri</vt:lpstr>
      <vt:lpstr>Calibri Light</vt:lpstr>
      <vt:lpstr>Helvetica Neue</vt:lpstr>
      <vt:lpstr>roboto</vt:lpstr>
      <vt:lpstr>var(--ytd-video-primary-info-renderer-title-font-family, inherit)</vt:lpstr>
      <vt:lpstr>Wingdings</vt:lpstr>
      <vt:lpstr>YouTube Noto</vt:lpstr>
      <vt:lpstr>Kantoorthema</vt:lpstr>
      <vt:lpstr>Les 5 Functie van de stengel</vt:lpstr>
      <vt:lpstr>Vorige les</vt:lpstr>
      <vt:lpstr>Vorige les</vt:lpstr>
      <vt:lpstr>Les 5 de stengel</vt:lpstr>
      <vt:lpstr>Functie van de stengel</vt:lpstr>
      <vt:lpstr> Internodes </vt:lpstr>
      <vt:lpstr>PowerPoint-presentatie</vt:lpstr>
      <vt:lpstr>PowerPoint-presentatie</vt:lpstr>
      <vt:lpstr>PowerPoint-presentatie</vt:lpstr>
      <vt:lpstr>Hout- en bastvaten</vt:lpstr>
      <vt:lpstr>Hout- en bastvaten</vt:lpstr>
      <vt:lpstr>Houtvaten</vt:lpstr>
      <vt:lpstr>Bastvaten</vt:lpstr>
      <vt:lpstr>PowerPoint-presentatie</vt:lpstr>
      <vt:lpstr>De vorm van de stengel</vt:lpstr>
      <vt:lpstr>Vermeerdering</vt:lpstr>
      <vt:lpstr>Opdracht</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5 de stengel</dc:title>
  <dc:creator>Regien Mendel - ten Napel</dc:creator>
  <cp:lastModifiedBy>Bertus Boer</cp:lastModifiedBy>
  <cp:revision>29</cp:revision>
  <dcterms:created xsi:type="dcterms:W3CDTF">2019-10-04T07:33:47Z</dcterms:created>
  <dcterms:modified xsi:type="dcterms:W3CDTF">2020-10-06T10:18:11Z</dcterms:modified>
</cp:coreProperties>
</file>